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812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110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76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646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091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296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208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437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974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495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5598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8141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00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1205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164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346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68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BA519E7-7161-4905-AD24-D364D649CFE7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1A6480-13D6-41F9-96DD-2629C1C99B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18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9EAA4-19D5-4FCD-82FB-BCFE55738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2146143"/>
            <a:ext cx="8825657" cy="1915647"/>
          </a:xfrm>
        </p:spPr>
        <p:txBody>
          <a:bodyPr/>
          <a:lstStyle/>
          <a:p>
            <a:r>
              <a:rPr lang="en-GB" dirty="0"/>
              <a:t>Indigenous People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7436C0-23FD-4C65-B298-32E96A46E1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4954" y="4094893"/>
            <a:ext cx="8825658" cy="860400"/>
          </a:xfrm>
        </p:spPr>
        <p:txBody>
          <a:bodyPr/>
          <a:lstStyle/>
          <a:p>
            <a:r>
              <a:rPr lang="en-GB" dirty="0"/>
              <a:t>Aseda and David o</a:t>
            </a:r>
          </a:p>
        </p:txBody>
      </p:sp>
    </p:spTree>
    <p:extLst>
      <p:ext uri="{BB962C8B-B14F-4D97-AF65-F5344CB8AC3E}">
        <p14:creationId xmlns:p14="http://schemas.microsoft.com/office/powerpoint/2010/main" val="1318691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16390F6-A7F7-4AD2-88FD-71D18276EDFB}"/>
              </a:ext>
            </a:extLst>
          </p:cNvPr>
          <p:cNvSpPr txBox="1"/>
          <p:nvPr/>
        </p:nvSpPr>
        <p:spPr>
          <a:xfrm>
            <a:off x="-106019" y="0"/>
            <a:ext cx="7222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/>
              <a:t>Tuesday 9</a:t>
            </a:r>
            <a:r>
              <a:rPr lang="en-GB" sz="3600" u="sng" baseline="30000" dirty="0"/>
              <a:t>th</a:t>
            </a:r>
            <a:r>
              <a:rPr lang="en-GB" sz="3600" u="sng" dirty="0"/>
              <a:t> November 2021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3720AC-057C-4F58-9DD7-A14584A57FA0}"/>
              </a:ext>
            </a:extLst>
          </p:cNvPr>
          <p:cNvSpPr txBox="1"/>
          <p:nvPr/>
        </p:nvSpPr>
        <p:spPr>
          <a:xfrm>
            <a:off x="0" y="646331"/>
            <a:ext cx="103234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/>
              <a:t>Oli: To explain how humans function in the places they live</a:t>
            </a:r>
          </a:p>
        </p:txBody>
      </p:sp>
    </p:spTree>
    <p:extLst>
      <p:ext uri="{BB962C8B-B14F-4D97-AF65-F5344CB8AC3E}">
        <p14:creationId xmlns:p14="http://schemas.microsoft.com/office/powerpoint/2010/main" val="235577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ED942-9FAF-4623-9A49-6ED2C8ECC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199" y="2361031"/>
            <a:ext cx="8229601" cy="1400530"/>
          </a:xfrm>
        </p:spPr>
        <p:txBody>
          <a:bodyPr/>
          <a:lstStyle/>
          <a:p>
            <a:r>
              <a:rPr lang="en-GB" sz="8800" dirty="0"/>
              <a:t>Evenk People</a:t>
            </a:r>
          </a:p>
        </p:txBody>
      </p:sp>
    </p:spTree>
    <p:extLst>
      <p:ext uri="{BB962C8B-B14F-4D97-AF65-F5344CB8AC3E}">
        <p14:creationId xmlns:p14="http://schemas.microsoft.com/office/powerpoint/2010/main" val="31462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AEA30FF-5852-4AA3-8615-2BCA0DD9BE3F}"/>
              </a:ext>
            </a:extLst>
          </p:cNvPr>
          <p:cNvSpPr txBox="1"/>
          <p:nvPr/>
        </p:nvSpPr>
        <p:spPr>
          <a:xfrm>
            <a:off x="646595" y="1419087"/>
            <a:ext cx="1089880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Evenki are a </a:t>
            </a:r>
            <a:r>
              <a:rPr lang="en-GB" sz="4000" b="1" dirty="0"/>
              <a:t>fishing, hunting and reindeer herding people</a:t>
            </a:r>
            <a:r>
              <a:rPr lang="en-GB" sz="4000" dirty="0"/>
              <a:t> that occupy East Siberia, Far East of Russia, Northern China and Mongolia. It is estimated that approximately 36,000 Evenki live today and 7,000 speak the language.</a:t>
            </a:r>
          </a:p>
          <a:p>
            <a:br>
              <a:rPr lang="en-GB" dirty="0"/>
            </a:br>
            <a:r>
              <a:rPr lang="en-GB" dirty="0"/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843516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B34079-119B-4D47-A909-432ECD84E1BB}"/>
              </a:ext>
            </a:extLst>
          </p:cNvPr>
          <p:cNvSpPr txBox="1"/>
          <p:nvPr/>
        </p:nvSpPr>
        <p:spPr>
          <a:xfrm>
            <a:off x="342900" y="279400"/>
            <a:ext cx="9867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Evenks Clothing:</a:t>
            </a:r>
          </a:p>
          <a:p>
            <a:endParaRPr lang="en-GB" dirty="0"/>
          </a:p>
          <a:p>
            <a:r>
              <a:rPr lang="en-GB" dirty="0"/>
              <a:t>For winter clothing, the Evenks used fur, dressed deer skin, (and later cloth). As a rule the main material that was ‘provided’ by deers , sometimes elks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056D89-0DCD-4E40-B7B8-D662CB9D41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2028472"/>
            <a:ext cx="3733800" cy="28111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D5FA4D9-4EEE-44F8-8A1B-AD66EFA1AC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300" y="2016909"/>
            <a:ext cx="3200400" cy="212972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D4A09C-1C86-4404-B000-FA4F278F19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5700" y="1995647"/>
            <a:ext cx="4290423" cy="26070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57A501-1B49-45BE-980A-64CE309101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5300" y="4167892"/>
            <a:ext cx="174307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49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4239C-CEBE-41B3-95BA-C3554F5A6878}"/>
              </a:ext>
            </a:extLst>
          </p:cNvPr>
          <p:cNvSpPr txBox="1"/>
          <p:nvPr/>
        </p:nvSpPr>
        <p:spPr>
          <a:xfrm>
            <a:off x="635000" y="406400"/>
            <a:ext cx="6527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Evenks language: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308B04-F245-4E76-AE2C-24C2E155971A}"/>
              </a:ext>
            </a:extLst>
          </p:cNvPr>
          <p:cNvSpPr txBox="1"/>
          <p:nvPr/>
        </p:nvSpPr>
        <p:spPr>
          <a:xfrm>
            <a:off x="457200" y="2095500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Evenki is a Northern Tungusic language spoken mainly in northern China, and also in Russia and Mongolia. In China Evenki was spoken by about 11,000 in 2007 in Inner Mongolia.</a:t>
            </a:r>
          </a:p>
        </p:txBody>
      </p:sp>
    </p:spTree>
    <p:extLst>
      <p:ext uri="{BB962C8B-B14F-4D97-AF65-F5344CB8AC3E}">
        <p14:creationId xmlns:p14="http://schemas.microsoft.com/office/powerpoint/2010/main" val="33786053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D82C6E-CE5B-43D9-9AC2-E793FF324AF2}"/>
              </a:ext>
            </a:extLst>
          </p:cNvPr>
          <p:cNvSpPr txBox="1"/>
          <p:nvPr/>
        </p:nvSpPr>
        <p:spPr>
          <a:xfrm>
            <a:off x="4381500" y="757048"/>
            <a:ext cx="2755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Evenks flag:</a:t>
            </a:r>
          </a:p>
        </p:txBody>
      </p:sp>
      <p:pic>
        <p:nvPicPr>
          <p:cNvPr id="1026" name="Picture 2" descr="Flag of Evenk Autonomous Okrug - Wikipedia">
            <a:extLst>
              <a:ext uri="{FF2B5EF4-FFF2-40B4-BE49-F238E27FC236}">
                <a16:creationId xmlns:a16="http://schemas.microsoft.com/office/drawing/2014/main" id="{0B50553D-4039-413A-9296-0E81183D2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397000"/>
            <a:ext cx="6629399" cy="4411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865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FD0EC5-968A-4A35-BEF8-FC1982E0381F}"/>
              </a:ext>
            </a:extLst>
          </p:cNvPr>
          <p:cNvSpPr txBox="1"/>
          <p:nvPr/>
        </p:nvSpPr>
        <p:spPr>
          <a:xfrm>
            <a:off x="939800" y="977900"/>
            <a:ext cx="97155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AFL: My way of life is similar because we have people that hunt for our foods.</a:t>
            </a:r>
          </a:p>
          <a:p>
            <a:endParaRPr lang="en-GB" sz="3200" dirty="0"/>
          </a:p>
          <a:p>
            <a:r>
              <a:rPr lang="en-GB" sz="3200" dirty="0"/>
              <a:t>SA:</a:t>
            </a:r>
          </a:p>
          <a:p>
            <a:r>
              <a:rPr lang="en-GB" sz="3200" dirty="0"/>
              <a:t>Www – I can find interesting facts about the Evenks.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44511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</TotalTime>
  <Words>175</Words>
  <Application>Microsoft Office PowerPoint</Application>
  <PresentationFormat>Widescreen</PresentationFormat>
  <Paragraphs>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</vt:lpstr>
      <vt:lpstr>Indigenous People</vt:lpstr>
      <vt:lpstr>PowerPoint Presentation</vt:lpstr>
      <vt:lpstr>Evenk People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Omosun</dc:creator>
  <cp:lastModifiedBy>Paula Keen</cp:lastModifiedBy>
  <cp:revision>6</cp:revision>
  <dcterms:created xsi:type="dcterms:W3CDTF">2021-11-09T14:25:11Z</dcterms:created>
  <dcterms:modified xsi:type="dcterms:W3CDTF">2022-01-10T10:28:59Z</dcterms:modified>
</cp:coreProperties>
</file>