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6" r:id="rId4"/>
  </p:sldMasterIdLst>
  <p:notesMasterIdLst>
    <p:notesMasterId r:id="rId11"/>
  </p:notesMasterIdLst>
  <p:sldIdLst>
    <p:sldId id="338" r:id="rId5"/>
    <p:sldId id="256" r:id="rId6"/>
    <p:sldId id="346" r:id="rId7"/>
    <p:sldId id="349" r:id="rId8"/>
    <p:sldId id="348" r:id="rId9"/>
    <p:sldId id="347" r:id="rId10"/>
  </p:sldIdLst>
  <p:sldSz cx="19010313" cy="10693400"/>
  <p:notesSz cx="7556500" cy="106934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4" userDrawn="1">
          <p15:clr>
            <a:srgbClr val="A4A3A4"/>
          </p15:clr>
        </p15:guide>
        <p15:guide id="2" pos="612"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FFCC"/>
    <a:srgbClr val="FFBF00"/>
    <a:srgbClr val="FFA1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92" dt="2026-09-08T00:15:16.674"/>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456" autoAdjust="0"/>
    <p:restoredTop sz="95253" autoAdjust="0"/>
  </p:normalViewPr>
  <p:slideViewPr>
    <p:cSldViewPr snapToGrid="0">
      <p:cViewPr varScale="1">
        <p:scale>
          <a:sx n="53" d="100"/>
          <a:sy n="53" d="100"/>
        </p:scale>
        <p:origin x="322" y="29"/>
      </p:cViewPr>
      <p:guideLst>
        <p:guide orient="horz" pos="344"/>
        <p:guide pos="612"/>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presProps" Target="presProps.xml"/><Relationship Id="rId2" Type="http://schemas.openxmlformats.org/officeDocument/2006/relationships/customXml" Target="../customXml/item2.xml"/><Relationship Id="rId16"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ableStyles" Target="tableStyle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heme" Target="theme/theme1.xml"/></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228.73996" units="1/cm"/>
          <inkml:channelProperty channel="Y" name="resolution" value="405.78329" units="1/cm"/>
          <inkml:channelProperty channel="F" name="resolution" value="0.18576" units="1/cm"/>
          <inkml:channelProperty channel="T" name="resolution" value="1" units="1/dev"/>
        </inkml:channelProperties>
      </inkml:inkSource>
      <inkml:timestamp xml:id="ts0" timeString="2024-02-26T09:22:38.995"/>
    </inkml:context>
    <inkml:brush xml:id="br0">
      <inkml:brushProperty name="width" value="0.05292" units="cm"/>
      <inkml:brushProperty name="height" value="0.05292" units="cm"/>
      <inkml:brushProperty name="color" value="#FF0000"/>
    </inkml:brush>
  </inkml:definitions>
  <inkml:trace contextRef="#ctx0" brushRef="#br0">13927 18527 15 0</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15" units="cm"/>
          <inkml:channel name="T" type="integer" max="2.14748E9" units="dev"/>
        </inkml:traceFormat>
        <inkml:channelProperties>
          <inkml:channelProperty channel="X" name="resolution" value="228.73996" units="1/cm"/>
          <inkml:channelProperty channel="Y" name="resolution" value="405.78329" units="1/cm"/>
          <inkml:channelProperty channel="F" name="resolution" value="0.18576" units="1/cm"/>
          <inkml:channelProperty channel="T" name="resolution" value="1" units="1/dev"/>
        </inkml:channelProperties>
      </inkml:inkSource>
      <inkml:timestamp xml:id="ts0" timeString="2024-02-28T09:24:39.166"/>
    </inkml:context>
    <inkml:brush xml:id="br0">
      <inkml:brushProperty name="width" value="0.05292" units="cm"/>
      <inkml:brushProperty name="height" value="0.05292" units="cm"/>
      <inkml:brushProperty name="color" value="#FF0000"/>
    </inkml:brush>
  </inkml:definitions>
  <inkml:trace contextRef="#ctx0" brushRef="#br0">28054 28769 15 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5013" cy="536575"/>
          </a:xfrm>
          <a:prstGeom prst="rect">
            <a:avLst/>
          </a:prstGeom>
        </p:spPr>
        <p:txBody>
          <a:bodyPr vert="horz" lIns="91440" tIns="45720" rIns="91440" bIns="45720" rtlCol="0"/>
          <a:lstStyle>
            <a:lvl1pPr algn="l">
              <a:defRPr sz="1200"/>
            </a:lvl1pPr>
          </a:lstStyle>
          <a:p>
            <a:endParaRPr lang="cs-CZ"/>
          </a:p>
        </p:txBody>
      </p:sp>
      <p:sp>
        <p:nvSpPr>
          <p:cNvPr id="3" name="Date Placeholder 2"/>
          <p:cNvSpPr>
            <a:spLocks noGrp="1"/>
          </p:cNvSpPr>
          <p:nvPr>
            <p:ph type="dt" idx="1"/>
          </p:nvPr>
        </p:nvSpPr>
        <p:spPr>
          <a:xfrm>
            <a:off x="4279900" y="0"/>
            <a:ext cx="3275013" cy="536575"/>
          </a:xfrm>
          <a:prstGeom prst="rect">
            <a:avLst/>
          </a:prstGeom>
        </p:spPr>
        <p:txBody>
          <a:bodyPr vert="horz" lIns="91440" tIns="45720" rIns="91440" bIns="45720" rtlCol="0"/>
          <a:lstStyle>
            <a:lvl1pPr algn="r">
              <a:defRPr sz="1200"/>
            </a:lvl1pPr>
          </a:lstStyle>
          <a:p>
            <a:fld id="{A2BF3456-A29E-41FE-BFB7-B24F24BEE47B}" type="datetimeFigureOut">
              <a:rPr lang="cs-CZ" smtClean="0"/>
              <a:t>07.09.2026</a:t>
            </a:fld>
            <a:endParaRPr lang="cs-CZ"/>
          </a:p>
        </p:txBody>
      </p:sp>
      <p:sp>
        <p:nvSpPr>
          <p:cNvPr id="4" name="Slide Image Placeholder 3"/>
          <p:cNvSpPr>
            <a:spLocks noGrp="1" noRot="1" noChangeAspect="1"/>
          </p:cNvSpPr>
          <p:nvPr>
            <p:ph type="sldImg" idx="2"/>
          </p:nvPr>
        </p:nvSpPr>
        <p:spPr>
          <a:xfrm>
            <a:off x="571500" y="1336675"/>
            <a:ext cx="6413500" cy="3608388"/>
          </a:xfrm>
          <a:prstGeom prst="rect">
            <a:avLst/>
          </a:prstGeom>
          <a:noFill/>
          <a:ln w="12700">
            <a:solidFill>
              <a:prstClr val="black"/>
            </a:solidFill>
          </a:ln>
        </p:spPr>
        <p:txBody>
          <a:bodyPr vert="horz" lIns="91440" tIns="45720" rIns="91440" bIns="45720" rtlCol="0" anchor="ctr"/>
          <a:lstStyle/>
          <a:p>
            <a:endParaRPr lang="cs-CZ"/>
          </a:p>
        </p:txBody>
      </p:sp>
      <p:sp>
        <p:nvSpPr>
          <p:cNvPr id="5" name="Notes Placeholder 4"/>
          <p:cNvSpPr>
            <a:spLocks noGrp="1"/>
          </p:cNvSpPr>
          <p:nvPr>
            <p:ph type="body" sz="quarter" idx="3"/>
          </p:nvPr>
        </p:nvSpPr>
        <p:spPr>
          <a:xfrm>
            <a:off x="755650" y="5146675"/>
            <a:ext cx="6045200" cy="42100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cs-CZ"/>
          </a:p>
        </p:txBody>
      </p:sp>
      <p:sp>
        <p:nvSpPr>
          <p:cNvPr id="6" name="Footer Placeholder 5"/>
          <p:cNvSpPr>
            <a:spLocks noGrp="1"/>
          </p:cNvSpPr>
          <p:nvPr>
            <p:ph type="ftr" sz="quarter" idx="4"/>
          </p:nvPr>
        </p:nvSpPr>
        <p:spPr>
          <a:xfrm>
            <a:off x="0" y="10156825"/>
            <a:ext cx="3275013" cy="536575"/>
          </a:xfrm>
          <a:prstGeom prst="rect">
            <a:avLst/>
          </a:prstGeom>
        </p:spPr>
        <p:txBody>
          <a:bodyPr vert="horz" lIns="91440" tIns="45720" rIns="91440" bIns="45720" rtlCol="0" anchor="b"/>
          <a:lstStyle>
            <a:lvl1pPr algn="l">
              <a:defRPr sz="1200"/>
            </a:lvl1pPr>
          </a:lstStyle>
          <a:p>
            <a:endParaRPr lang="cs-CZ"/>
          </a:p>
        </p:txBody>
      </p:sp>
      <p:sp>
        <p:nvSpPr>
          <p:cNvPr id="7" name="Slide Number Placeholder 6"/>
          <p:cNvSpPr>
            <a:spLocks noGrp="1"/>
          </p:cNvSpPr>
          <p:nvPr>
            <p:ph type="sldNum" sz="quarter" idx="5"/>
          </p:nvPr>
        </p:nvSpPr>
        <p:spPr>
          <a:xfrm>
            <a:off x="4279900" y="10156825"/>
            <a:ext cx="3275013" cy="536575"/>
          </a:xfrm>
          <a:prstGeom prst="rect">
            <a:avLst/>
          </a:prstGeom>
        </p:spPr>
        <p:txBody>
          <a:bodyPr vert="horz" lIns="91440" tIns="45720" rIns="91440" bIns="45720" rtlCol="0" anchor="b"/>
          <a:lstStyle>
            <a:lvl1pPr algn="r">
              <a:defRPr sz="1200"/>
            </a:lvl1pPr>
          </a:lstStyle>
          <a:p>
            <a:fld id="{DD95B543-0236-4AEE-9F15-C7CF1150485F}" type="slidenum">
              <a:rPr lang="cs-CZ" smtClean="0"/>
              <a:t>‹#›</a:t>
            </a:fld>
            <a:endParaRPr lang="cs-CZ"/>
          </a:p>
        </p:txBody>
      </p:sp>
    </p:spTree>
    <p:extLst>
      <p:ext uri="{BB962C8B-B14F-4D97-AF65-F5344CB8AC3E}">
        <p14:creationId xmlns:p14="http://schemas.microsoft.com/office/powerpoint/2010/main" val="52257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cs-CZ"/>
          </a:p>
        </p:txBody>
      </p:sp>
      <p:sp>
        <p:nvSpPr>
          <p:cNvPr id="4" name="Slide Number Placeholder 3"/>
          <p:cNvSpPr>
            <a:spLocks noGrp="1"/>
          </p:cNvSpPr>
          <p:nvPr>
            <p:ph type="sldNum" sz="quarter" idx="5"/>
          </p:nvPr>
        </p:nvSpPr>
        <p:spPr/>
        <p:txBody>
          <a:bodyPr/>
          <a:lstStyle/>
          <a:p>
            <a:fld id="{DD95B543-0236-4AEE-9F15-C7CF1150485F}" type="slidenum">
              <a:rPr lang="cs-CZ" smtClean="0"/>
              <a:t>2</a:t>
            </a:fld>
            <a:endParaRPr lang="cs-CZ"/>
          </a:p>
        </p:txBody>
      </p:sp>
    </p:spTree>
    <p:extLst>
      <p:ext uri="{BB962C8B-B14F-4D97-AF65-F5344CB8AC3E}">
        <p14:creationId xmlns:p14="http://schemas.microsoft.com/office/powerpoint/2010/main" val="44073320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426970" y="3314954"/>
            <a:ext cx="16172344" cy="276999"/>
          </a:xfrm>
          <a:prstGeom prst="rect">
            <a:avLst/>
          </a:prstGeom>
        </p:spPr>
        <p:txBody>
          <a:bodyPr wrap="square" lIns="0" tIns="0" rIns="0" bIns="0">
            <a:spAutoFit/>
          </a:bodyPr>
          <a:lstStyle>
            <a:lvl1pPr>
              <a:defRPr/>
            </a:lvl1pPr>
          </a:lstStyle>
          <a:p>
            <a:r>
              <a:rPr lang="en-US"/>
              <a:t>Click to edit Master title style</a:t>
            </a:r>
            <a:endParaRPr/>
          </a:p>
        </p:txBody>
      </p:sp>
      <p:sp>
        <p:nvSpPr>
          <p:cNvPr id="3" name="Holder 3"/>
          <p:cNvSpPr>
            <a:spLocks noGrp="1"/>
          </p:cNvSpPr>
          <p:nvPr>
            <p:ph type="subTitle" idx="4"/>
          </p:nvPr>
        </p:nvSpPr>
        <p:spPr>
          <a:xfrm>
            <a:off x="2853943" y="5988304"/>
            <a:ext cx="13318402" cy="276999"/>
          </a:xfrm>
          <a:prstGeom prst="rect">
            <a:avLst/>
          </a:prstGeom>
        </p:spPr>
        <p:txBody>
          <a:bodyPr wrap="square" lIns="0" tIns="0" rIns="0" bIns="0">
            <a:spAutoFit/>
          </a:bodyPr>
          <a:lstStyle>
            <a:lvl1pPr>
              <a:defRPr/>
            </a:lvl1pPr>
          </a:lstStyle>
          <a:p>
            <a:r>
              <a:rPr lang="en-US"/>
              <a:t>Click to edit Master subtitle style</a:t>
            </a:r>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12503709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type="body" idx="1"/>
          </p:nvPr>
        </p:nvSpPr>
        <p:spPr/>
        <p:txBody>
          <a:bodyPr lIns="0" tIns="0" rIns="0" bIns="0"/>
          <a:lstStyle>
            <a:lvl1pPr>
              <a:defRPr/>
            </a:lvl1pPr>
          </a:lstStyle>
          <a:p>
            <a:pPr lvl="0"/>
            <a:r>
              <a:rPr lang="en-US"/>
              <a:t>Click to edit Master text styles</a:t>
            </a: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662007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sz="half" idx="2"/>
          </p:nvPr>
        </p:nvSpPr>
        <p:spPr>
          <a:xfrm>
            <a:off x="951315" y="2459482"/>
            <a:ext cx="8276433" cy="276999"/>
          </a:xfrm>
          <a:prstGeom prst="rect">
            <a:avLst/>
          </a:prstGeom>
        </p:spPr>
        <p:txBody>
          <a:bodyPr wrap="square" lIns="0" tIns="0" rIns="0" bIns="0">
            <a:spAutoFit/>
          </a:bodyPr>
          <a:lstStyle>
            <a:lvl1pPr>
              <a:defRPr/>
            </a:lvl1pPr>
          </a:lstStyle>
          <a:p>
            <a:pPr lvl="0"/>
            <a:r>
              <a:rPr lang="en-US"/>
              <a:t>Click to edit Master text styles</a:t>
            </a:r>
          </a:p>
        </p:txBody>
      </p:sp>
      <p:sp>
        <p:nvSpPr>
          <p:cNvPr id="4" name="Holder 4"/>
          <p:cNvSpPr>
            <a:spLocks noGrp="1"/>
          </p:cNvSpPr>
          <p:nvPr>
            <p:ph sz="half" idx="3"/>
          </p:nvPr>
        </p:nvSpPr>
        <p:spPr>
          <a:xfrm>
            <a:off x="9798538" y="2459482"/>
            <a:ext cx="8276433" cy="276999"/>
          </a:xfrm>
          <a:prstGeom prst="rect">
            <a:avLst/>
          </a:prstGeom>
        </p:spPr>
        <p:txBody>
          <a:bodyPr wrap="square" lIns="0" tIns="0" rIns="0" bIns="0">
            <a:spAutoFit/>
          </a:bodyPr>
          <a:lstStyle>
            <a:lvl1pPr>
              <a:defRPr/>
            </a:lvl1pPr>
          </a:lstStyle>
          <a:p>
            <a:pPr lvl="0"/>
            <a:r>
              <a:rPr lang="en-US"/>
              <a:t>Click to edit Master text styles</a:t>
            </a: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28099218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r>
              <a:rPr lang="en-US"/>
              <a:t>Click to edit Master title style</a:t>
            </a:r>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2808377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lang="en-GB"/>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rPr lang="en-GB" smtClean="0"/>
              <a:t>‹#›</a:t>
            </a:fld>
            <a:endParaRPr lang="en-GB"/>
          </a:p>
        </p:txBody>
      </p:sp>
    </p:spTree>
    <p:extLst>
      <p:ext uri="{BB962C8B-B14F-4D97-AF65-F5344CB8AC3E}">
        <p14:creationId xmlns:p14="http://schemas.microsoft.com/office/powerpoint/2010/main" val="36598889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userDrawn="1">
  <p:cSld name="Lessons">
    <p:spTree>
      <p:nvGrpSpPr>
        <p:cNvPr id="1" name=""/>
        <p:cNvGrpSpPr/>
        <p:nvPr/>
      </p:nvGrpSpPr>
      <p:grpSpPr>
        <a:xfrm>
          <a:off x="0" y="0"/>
          <a:ext cx="0" cy="0"/>
          <a:chOff x="0" y="0"/>
          <a:chExt cx="0" cy="0"/>
        </a:xfrm>
      </p:grpSpPr>
    </p:spTree>
    <p:extLst>
      <p:ext uri="{BB962C8B-B14F-4D97-AF65-F5344CB8AC3E}">
        <p14:creationId xmlns:p14="http://schemas.microsoft.com/office/powerpoint/2010/main" val="28934993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623877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280718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754367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8704312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1591953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15236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7853930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89F91E1A-5851-45F1-A982-5F9946994EE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44737425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18024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0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21027062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1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67472702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2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01213933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3_Title and Content">
    <p:spTree>
      <p:nvGrpSpPr>
        <p:cNvPr id="1" name=""/>
        <p:cNvGrpSpPr/>
        <p:nvPr/>
      </p:nvGrpSpPr>
      <p:grpSpPr>
        <a:xfrm>
          <a:off x="0" y="0"/>
          <a:ext cx="0" cy="0"/>
          <a:chOff x="0" y="0"/>
          <a:chExt cx="0" cy="0"/>
        </a:xfrm>
      </p:grpSpPr>
      <p:sp>
        <p:nvSpPr>
          <p:cNvPr id="3" name="Rounded Rectangle 3">
            <a:extLst>
              <a:ext uri="{FF2B5EF4-FFF2-40B4-BE49-F238E27FC236}">
                <a16:creationId xmlns:a16="http://schemas.microsoft.com/office/drawing/2014/main" id="{039D7D98-85B9-4086-B73B-91049D2CA877}"/>
              </a:ext>
            </a:extLst>
          </p:cNvPr>
          <p:cNvSpPr/>
          <p:nvPr userDrawn="1"/>
        </p:nvSpPr>
        <p:spPr bwMode="auto">
          <a:xfrm>
            <a:off x="950517" y="683189"/>
            <a:ext cx="17089479" cy="9289892"/>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105" dirty="0"/>
              <a:t> </a:t>
            </a:r>
          </a:p>
        </p:txBody>
      </p:sp>
      <p:sp>
        <p:nvSpPr>
          <p:cNvPr id="8" name="Title 5"/>
          <p:cNvSpPr>
            <a:spLocks noGrp="1"/>
          </p:cNvSpPr>
          <p:nvPr>
            <p:ph type="title"/>
          </p:nvPr>
        </p:nvSpPr>
        <p:spPr>
          <a:xfrm>
            <a:off x="950513" y="746721"/>
            <a:ext cx="17089479" cy="1550381"/>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66072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cSld name="2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76289" y="2593692"/>
            <a:ext cx="14257735" cy="2879250"/>
          </a:xfrm>
        </p:spPr>
        <p:txBody>
          <a:bodyPr anchor="b"/>
          <a:lstStyle>
            <a:lvl1pPr algn="ctr">
              <a:defRPr sz="9355">
                <a:latin typeface="Twinkl Cursive Looped" panose="02000000000000000000" pitchFamily="2" charset="0"/>
              </a:defRPr>
            </a:lvl1pPr>
          </a:lstStyle>
          <a:p>
            <a:r>
              <a:rPr lang="en-US"/>
              <a:t>Click to edit Master title style</a:t>
            </a:r>
            <a:endParaRPr lang="en-GB" dirty="0"/>
          </a:p>
        </p:txBody>
      </p:sp>
      <p:sp>
        <p:nvSpPr>
          <p:cNvPr id="3" name="Subtitle 2"/>
          <p:cNvSpPr>
            <a:spLocks noGrp="1"/>
          </p:cNvSpPr>
          <p:nvPr>
            <p:ph type="subTitle" idx="1"/>
          </p:nvPr>
        </p:nvSpPr>
        <p:spPr>
          <a:xfrm>
            <a:off x="2376289" y="5616511"/>
            <a:ext cx="14257735" cy="575863"/>
          </a:xfrm>
        </p:spPr>
        <p:txBody>
          <a:bodyPr/>
          <a:lstStyle>
            <a:lvl1pPr marL="0" indent="0" algn="ctr">
              <a:buNone/>
              <a:defRPr sz="3742">
                <a:latin typeface="Twinkl Cursive Looped" panose="02000000000000000000" pitchFamily="2" charset="0"/>
              </a:defRPr>
            </a:lvl1pPr>
            <a:lvl2pPr marL="712866" indent="0" algn="ctr">
              <a:buNone/>
              <a:defRPr sz="3118"/>
            </a:lvl2pPr>
            <a:lvl3pPr marL="1425732" indent="0" algn="ctr">
              <a:buNone/>
              <a:defRPr sz="2807"/>
            </a:lvl3pPr>
            <a:lvl4pPr marL="2138599" indent="0" algn="ctr">
              <a:buNone/>
              <a:defRPr sz="2495"/>
            </a:lvl4pPr>
            <a:lvl5pPr marL="2851465" indent="0" algn="ctr">
              <a:buNone/>
              <a:defRPr sz="2495"/>
            </a:lvl5pPr>
            <a:lvl6pPr marL="3564331" indent="0" algn="ctr">
              <a:buNone/>
              <a:defRPr sz="2495"/>
            </a:lvl6pPr>
            <a:lvl7pPr marL="4277197" indent="0" algn="ctr">
              <a:buNone/>
              <a:defRPr sz="2495"/>
            </a:lvl7pPr>
            <a:lvl8pPr marL="4990064" indent="0" algn="ctr">
              <a:buNone/>
              <a:defRPr sz="2495"/>
            </a:lvl8pPr>
            <a:lvl9pPr marL="5702930" indent="0" algn="ctr">
              <a:buNone/>
              <a:defRPr sz="2495"/>
            </a:lvl9pPr>
          </a:lstStyle>
          <a:p>
            <a:r>
              <a:rPr lang="en-US"/>
              <a:t>Click to edit Master subtitle style</a:t>
            </a:r>
            <a:endParaRPr lang="en-GB" dirty="0"/>
          </a:p>
        </p:txBody>
      </p:sp>
      <p:sp>
        <p:nvSpPr>
          <p:cNvPr id="4" name="Date Placeholder 3"/>
          <p:cNvSpPr>
            <a:spLocks noGrp="1"/>
          </p:cNvSpPr>
          <p:nvPr>
            <p:ph type="dt" sz="half" idx="10"/>
          </p:nvPr>
        </p:nvSpPr>
        <p:spPr/>
        <p:txBody>
          <a:bodyPr/>
          <a:lstStyle/>
          <a:p>
            <a:fld id="{A4935936-ABD8-406E-AD80-69865DBAB562}" type="datetimeFigureOut">
              <a:rPr lang="en-GB" smtClean="0"/>
              <a:t>07/09/2026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A57EF43-1763-4634-A952-478CFAEFD05F}" type="slidenum">
              <a:rPr lang="en-GB" smtClean="0"/>
              <a:t>‹#›</a:t>
            </a:fld>
            <a:endParaRPr lang="en-GB"/>
          </a:p>
        </p:txBody>
      </p:sp>
    </p:spTree>
    <p:extLst>
      <p:ext uri="{BB962C8B-B14F-4D97-AF65-F5344CB8AC3E}">
        <p14:creationId xmlns:p14="http://schemas.microsoft.com/office/powerpoint/2010/main" val="2548370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2">
            <a:alphaModFix amt="47000"/>
            <a:lum/>
          </a:blip>
          <a:srcRect/>
          <a:stretch>
            <a:fillRect t="-15000" b="-15000"/>
          </a:stretch>
        </a:blipFill>
        <a:effectLst/>
      </p:bgPr>
    </p:bg>
    <p:spTree>
      <p:nvGrpSpPr>
        <p:cNvPr id="1" name=""/>
        <p:cNvGrpSpPr/>
        <p:nvPr/>
      </p:nvGrpSpPr>
      <p:grpSpPr>
        <a:xfrm>
          <a:off x="0" y="0"/>
          <a:ext cx="0" cy="0"/>
          <a:chOff x="0" y="0"/>
          <a:chExt cx="0" cy="0"/>
        </a:xfrm>
      </p:grpSpPr>
      <p:sp>
        <p:nvSpPr>
          <p:cNvPr id="16" name="bk object 16"/>
          <p:cNvSpPr/>
          <p:nvPr/>
        </p:nvSpPr>
        <p:spPr>
          <a:xfrm>
            <a:off x="17794922" y="10051413"/>
            <a:ext cx="576699" cy="384175"/>
          </a:xfrm>
          <a:custGeom>
            <a:avLst/>
            <a:gdLst/>
            <a:ahLst/>
            <a:cxnLst/>
            <a:rect l="l" t="t" r="r" b="b"/>
            <a:pathLst>
              <a:path w="229234" h="384175">
                <a:moveTo>
                  <a:pt x="229215" y="0"/>
                </a:moveTo>
                <a:lnTo>
                  <a:pt x="6499" y="145561"/>
                </a:lnTo>
                <a:lnTo>
                  <a:pt x="988" y="145561"/>
                </a:lnTo>
                <a:lnTo>
                  <a:pt x="0" y="379373"/>
                </a:lnTo>
                <a:lnTo>
                  <a:pt x="6499" y="383615"/>
                </a:lnTo>
                <a:lnTo>
                  <a:pt x="229215" y="238054"/>
                </a:lnTo>
                <a:lnTo>
                  <a:pt x="229215" y="145561"/>
                </a:lnTo>
                <a:lnTo>
                  <a:pt x="6499" y="145561"/>
                </a:lnTo>
                <a:lnTo>
                  <a:pt x="1003" y="141966"/>
                </a:lnTo>
                <a:lnTo>
                  <a:pt x="229215" y="141966"/>
                </a:lnTo>
                <a:lnTo>
                  <a:pt x="229215" y="0"/>
                </a:lnTo>
                <a:close/>
              </a:path>
            </a:pathLst>
          </a:custGeom>
          <a:solidFill>
            <a:srgbClr val="FFBF00">
              <a:alpha val="51998"/>
            </a:srgbClr>
          </a:solidFill>
        </p:spPr>
        <p:txBody>
          <a:bodyPr wrap="square" lIns="0" tIns="0" rIns="0" bIns="0" rtlCol="0"/>
          <a:lstStyle/>
          <a:p>
            <a:endParaRPr sz="1800"/>
          </a:p>
        </p:txBody>
      </p:sp>
      <p:sp>
        <p:nvSpPr>
          <p:cNvPr id="17" name="bk object 17"/>
          <p:cNvSpPr/>
          <p:nvPr/>
        </p:nvSpPr>
        <p:spPr>
          <a:xfrm>
            <a:off x="17250971" y="10051416"/>
            <a:ext cx="560724" cy="384175"/>
          </a:xfrm>
          <a:custGeom>
            <a:avLst/>
            <a:gdLst/>
            <a:ahLst/>
            <a:cxnLst/>
            <a:rect l="l" t="t" r="r" b="b"/>
            <a:pathLst>
              <a:path w="222884" h="384175">
                <a:moveTo>
                  <a:pt x="0" y="0"/>
                </a:moveTo>
                <a:lnTo>
                  <a:pt x="0" y="238054"/>
                </a:lnTo>
                <a:lnTo>
                  <a:pt x="222717" y="383615"/>
                </a:lnTo>
                <a:lnTo>
                  <a:pt x="222717" y="145561"/>
                </a:lnTo>
                <a:lnTo>
                  <a:pt x="0" y="0"/>
                </a:lnTo>
                <a:close/>
              </a:path>
            </a:pathLst>
          </a:custGeom>
          <a:solidFill>
            <a:srgbClr val="5FC7FC">
              <a:alpha val="51998"/>
            </a:srgbClr>
          </a:solidFill>
        </p:spPr>
        <p:txBody>
          <a:bodyPr wrap="square" lIns="0" tIns="0" rIns="0" bIns="0" rtlCol="0"/>
          <a:lstStyle/>
          <a:p>
            <a:endParaRPr sz="1800"/>
          </a:p>
        </p:txBody>
      </p:sp>
      <p:sp>
        <p:nvSpPr>
          <p:cNvPr id="18" name="bk object 18"/>
          <p:cNvSpPr/>
          <p:nvPr/>
        </p:nvSpPr>
        <p:spPr>
          <a:xfrm>
            <a:off x="17794922" y="9905820"/>
            <a:ext cx="576699" cy="384175"/>
          </a:xfrm>
          <a:custGeom>
            <a:avLst/>
            <a:gdLst/>
            <a:ahLst/>
            <a:cxnLst/>
            <a:rect l="l" t="t" r="r" b="b"/>
            <a:pathLst>
              <a:path w="229234" h="384175">
                <a:moveTo>
                  <a:pt x="229215" y="238054"/>
                </a:moveTo>
                <a:lnTo>
                  <a:pt x="6499" y="238054"/>
                </a:lnTo>
                <a:lnTo>
                  <a:pt x="229215" y="383628"/>
                </a:lnTo>
                <a:lnTo>
                  <a:pt x="229215" y="238054"/>
                </a:lnTo>
                <a:close/>
              </a:path>
              <a:path w="229234" h="384175">
                <a:moveTo>
                  <a:pt x="6499" y="0"/>
                </a:moveTo>
                <a:lnTo>
                  <a:pt x="0" y="4242"/>
                </a:lnTo>
                <a:lnTo>
                  <a:pt x="0" y="242309"/>
                </a:lnTo>
                <a:lnTo>
                  <a:pt x="6499" y="238054"/>
                </a:lnTo>
                <a:lnTo>
                  <a:pt x="229215" y="238054"/>
                </a:lnTo>
                <a:lnTo>
                  <a:pt x="229215" y="145561"/>
                </a:lnTo>
                <a:lnTo>
                  <a:pt x="6499" y="0"/>
                </a:lnTo>
                <a:close/>
              </a:path>
            </a:pathLst>
          </a:custGeom>
          <a:solidFill>
            <a:srgbClr val="FF8200">
              <a:alpha val="51998"/>
            </a:srgbClr>
          </a:solidFill>
        </p:spPr>
        <p:txBody>
          <a:bodyPr wrap="square" lIns="0" tIns="0" rIns="0" bIns="0" rtlCol="0"/>
          <a:lstStyle/>
          <a:p>
            <a:endParaRPr sz="1800"/>
          </a:p>
        </p:txBody>
      </p:sp>
      <p:sp>
        <p:nvSpPr>
          <p:cNvPr id="19" name="bk object 19"/>
          <p:cNvSpPr/>
          <p:nvPr/>
        </p:nvSpPr>
        <p:spPr>
          <a:xfrm>
            <a:off x="17913434" y="10051416"/>
            <a:ext cx="458484" cy="238125"/>
          </a:xfrm>
          <a:custGeom>
            <a:avLst/>
            <a:gdLst/>
            <a:ahLst/>
            <a:cxnLst/>
            <a:rect l="l" t="t" r="r" b="b"/>
            <a:pathLst>
              <a:path w="182245" h="238125">
                <a:moveTo>
                  <a:pt x="182107" y="0"/>
                </a:moveTo>
                <a:lnTo>
                  <a:pt x="0" y="119014"/>
                </a:lnTo>
                <a:lnTo>
                  <a:pt x="182107" y="238029"/>
                </a:lnTo>
                <a:lnTo>
                  <a:pt x="182107" y="0"/>
                </a:lnTo>
                <a:close/>
              </a:path>
            </a:pathLst>
          </a:custGeom>
          <a:solidFill>
            <a:srgbClr val="FFA100">
              <a:alpha val="51998"/>
            </a:srgbClr>
          </a:solidFill>
        </p:spPr>
        <p:txBody>
          <a:bodyPr wrap="square" lIns="0" tIns="0" rIns="0" bIns="0" rtlCol="0"/>
          <a:lstStyle/>
          <a:p>
            <a:endParaRPr sz="1800"/>
          </a:p>
        </p:txBody>
      </p:sp>
      <p:sp>
        <p:nvSpPr>
          <p:cNvPr id="20" name="bk object 20"/>
          <p:cNvSpPr/>
          <p:nvPr/>
        </p:nvSpPr>
        <p:spPr>
          <a:xfrm>
            <a:off x="17250971" y="9905820"/>
            <a:ext cx="560724" cy="384175"/>
          </a:xfrm>
          <a:custGeom>
            <a:avLst/>
            <a:gdLst/>
            <a:ahLst/>
            <a:cxnLst/>
            <a:rect l="l" t="t" r="r" b="b"/>
            <a:pathLst>
              <a:path w="222884" h="384175">
                <a:moveTo>
                  <a:pt x="222717" y="0"/>
                </a:moveTo>
                <a:lnTo>
                  <a:pt x="0" y="145561"/>
                </a:lnTo>
                <a:lnTo>
                  <a:pt x="0" y="383628"/>
                </a:lnTo>
                <a:lnTo>
                  <a:pt x="222717" y="238054"/>
                </a:lnTo>
                <a:lnTo>
                  <a:pt x="222717" y="0"/>
                </a:lnTo>
                <a:close/>
              </a:path>
            </a:pathLst>
          </a:custGeom>
          <a:solidFill>
            <a:srgbClr val="002E8E">
              <a:alpha val="51998"/>
            </a:srgbClr>
          </a:solidFill>
        </p:spPr>
        <p:txBody>
          <a:bodyPr wrap="square" lIns="0" tIns="0" rIns="0" bIns="0" rtlCol="0"/>
          <a:lstStyle/>
          <a:p>
            <a:endParaRPr sz="1800"/>
          </a:p>
        </p:txBody>
      </p:sp>
      <p:sp>
        <p:nvSpPr>
          <p:cNvPr id="21" name="bk object 21"/>
          <p:cNvSpPr/>
          <p:nvPr/>
        </p:nvSpPr>
        <p:spPr>
          <a:xfrm>
            <a:off x="17250970" y="10051413"/>
            <a:ext cx="458484" cy="238125"/>
          </a:xfrm>
          <a:custGeom>
            <a:avLst/>
            <a:gdLst/>
            <a:ahLst/>
            <a:cxnLst/>
            <a:rect l="l" t="t" r="r" b="b"/>
            <a:pathLst>
              <a:path w="182245" h="238125">
                <a:moveTo>
                  <a:pt x="0" y="0"/>
                </a:moveTo>
                <a:lnTo>
                  <a:pt x="0" y="238029"/>
                </a:lnTo>
                <a:lnTo>
                  <a:pt x="182109" y="119014"/>
                </a:lnTo>
                <a:lnTo>
                  <a:pt x="0" y="0"/>
                </a:lnTo>
                <a:close/>
              </a:path>
            </a:pathLst>
          </a:custGeom>
          <a:solidFill>
            <a:srgbClr val="009EF3">
              <a:alpha val="51998"/>
            </a:srgbClr>
          </a:solidFill>
        </p:spPr>
        <p:txBody>
          <a:bodyPr wrap="square" lIns="0" tIns="0" rIns="0" bIns="0" rtlCol="0"/>
          <a:lstStyle/>
          <a:p>
            <a:endParaRPr sz="1800"/>
          </a:p>
        </p:txBody>
      </p:sp>
      <p:sp>
        <p:nvSpPr>
          <p:cNvPr id="2" name="Holder 2"/>
          <p:cNvSpPr>
            <a:spLocks noGrp="1"/>
          </p:cNvSpPr>
          <p:nvPr>
            <p:ph type="title"/>
          </p:nvPr>
        </p:nvSpPr>
        <p:spPr>
          <a:xfrm>
            <a:off x="951315" y="427736"/>
            <a:ext cx="17123659" cy="276999"/>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951315" y="2459482"/>
            <a:ext cx="17123659"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6468938" y="9944862"/>
            <a:ext cx="6088412" cy="276999"/>
          </a:xfrm>
          <a:prstGeom prst="rect">
            <a:avLst/>
          </a:prstGeom>
        </p:spPr>
        <p:txBody>
          <a:bodyPr wrap="square" lIns="0" tIns="0" rIns="0" bIns="0">
            <a:spAutoFit/>
          </a:bodyPr>
          <a:lstStyle>
            <a:lvl1pPr algn="ctr">
              <a:defRPr>
                <a:solidFill>
                  <a:schemeClr val="tx1">
                    <a:tint val="75000"/>
                  </a:schemeClr>
                </a:solidFill>
              </a:defRPr>
            </a:lvl1pPr>
          </a:lstStyle>
          <a:p>
            <a:endParaRPr lang="en-GB"/>
          </a:p>
        </p:txBody>
      </p:sp>
      <p:sp>
        <p:nvSpPr>
          <p:cNvPr id="5" name="Holder 5"/>
          <p:cNvSpPr>
            <a:spLocks noGrp="1"/>
          </p:cNvSpPr>
          <p:nvPr>
            <p:ph type="dt" sz="half" idx="6"/>
          </p:nvPr>
        </p:nvSpPr>
        <p:spPr>
          <a:xfrm>
            <a:off x="951314" y="9944862"/>
            <a:ext cx="4376045" cy="276999"/>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smtClean="0"/>
              <a:t>9/7/2026</a:t>
            </a:fld>
            <a:endParaRPr lang="en-US"/>
          </a:p>
        </p:txBody>
      </p:sp>
      <p:sp>
        <p:nvSpPr>
          <p:cNvPr id="6" name="Holder 6"/>
          <p:cNvSpPr>
            <a:spLocks noGrp="1"/>
          </p:cNvSpPr>
          <p:nvPr>
            <p:ph type="sldNum" sz="quarter" idx="7"/>
          </p:nvPr>
        </p:nvSpPr>
        <p:spPr>
          <a:xfrm>
            <a:off x="13698929" y="9944862"/>
            <a:ext cx="4376045" cy="276999"/>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rPr lang="en-GB" smtClean="0"/>
              <a:t>‹#›</a:t>
            </a:fld>
            <a:endParaRPr lang="en-GB"/>
          </a:p>
        </p:txBody>
      </p:sp>
      <p:sp>
        <p:nvSpPr>
          <p:cNvPr id="13" name="object 2">
            <a:extLst>
              <a:ext uri="{FF2B5EF4-FFF2-40B4-BE49-F238E27FC236}">
                <a16:creationId xmlns:a16="http://schemas.microsoft.com/office/drawing/2014/main" id="{9BDADC5D-0557-4B18-81E9-964FEBAE174C}"/>
              </a:ext>
            </a:extLst>
          </p:cNvPr>
          <p:cNvSpPr/>
          <p:nvPr userDrawn="1"/>
        </p:nvSpPr>
        <p:spPr>
          <a:xfrm>
            <a:off x="0" y="-13891"/>
            <a:ext cx="2232348" cy="1006371"/>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chemeClr val="accent6">
              <a:lumMod val="75000"/>
            </a:schemeClr>
          </a:solidFill>
        </p:spPr>
        <p:txBody>
          <a:bodyPr wrap="square" lIns="0" tIns="0" rIns="0" bIns="0" rtlCol="0"/>
          <a:lstStyle/>
          <a:p>
            <a:endParaRPr/>
          </a:p>
        </p:txBody>
      </p:sp>
      <p:sp>
        <p:nvSpPr>
          <p:cNvPr id="14" name="object 2">
            <a:extLst>
              <a:ext uri="{FF2B5EF4-FFF2-40B4-BE49-F238E27FC236}">
                <a16:creationId xmlns:a16="http://schemas.microsoft.com/office/drawing/2014/main" id="{CDDBA934-3E5D-4CB2-B44C-C10C479E288A}"/>
              </a:ext>
            </a:extLst>
          </p:cNvPr>
          <p:cNvSpPr/>
          <p:nvPr userDrawn="1"/>
        </p:nvSpPr>
        <p:spPr>
          <a:xfrm>
            <a:off x="2232348" y="1"/>
            <a:ext cx="16777965" cy="992480"/>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B0F0"/>
          </a:solidFill>
        </p:spPr>
        <p:txBody>
          <a:bodyPr wrap="square" lIns="0" tIns="0" rIns="0" bIns="0" rtlCol="0"/>
          <a:lstStyle/>
          <a:p>
            <a:endParaRPr/>
          </a:p>
        </p:txBody>
      </p:sp>
      <p:sp>
        <p:nvSpPr>
          <p:cNvPr id="15" name="object 4">
            <a:extLst>
              <a:ext uri="{FF2B5EF4-FFF2-40B4-BE49-F238E27FC236}">
                <a16:creationId xmlns:a16="http://schemas.microsoft.com/office/drawing/2014/main" id="{04C75B7F-AF6A-4856-AE9D-0B1BDCD04157}"/>
              </a:ext>
            </a:extLst>
          </p:cNvPr>
          <p:cNvSpPr txBox="1"/>
          <p:nvPr userDrawn="1"/>
        </p:nvSpPr>
        <p:spPr>
          <a:xfrm>
            <a:off x="1" y="162124"/>
            <a:ext cx="19010312" cy="751488"/>
          </a:xfrm>
          <a:prstGeom prst="rect">
            <a:avLst/>
          </a:prstGeom>
        </p:spPr>
        <p:txBody>
          <a:bodyPr vert="horz" wrap="square" lIns="0" tIns="12700" rIns="0" bIns="0" rtlCol="0">
            <a:spAutoFit/>
          </a:bodyPr>
          <a:lstStyle/>
          <a:p>
            <a:pPr marL="12700">
              <a:spcBef>
                <a:spcPts val="100"/>
              </a:spcBef>
            </a:pPr>
            <a:r>
              <a:rPr lang="en-GB" sz="4800" spc="-10">
                <a:solidFill>
                  <a:srgbClr val="FFFFFF"/>
                </a:solidFill>
                <a:latin typeface="Twinkl Cursive Looped" panose="02000000000000000000" pitchFamily="2" charset="0"/>
                <a:cs typeface="Source Sans Pro Light"/>
              </a:rPr>
              <a:t>Topic									</a:t>
            </a:r>
            <a:r>
              <a:rPr lang="en-GB" sz="4800" u="sng" spc="-10">
                <a:solidFill>
                  <a:srgbClr val="FFFFFF"/>
                </a:solidFill>
                <a:latin typeface="Twinkl Cursive Looped" panose="02000000000000000000" pitchFamily="2" charset="0"/>
                <a:cs typeface="Source Sans Pro Light"/>
              </a:rPr>
              <a:t>date</a:t>
            </a:r>
            <a:endParaRPr sz="4800" u="sng">
              <a:latin typeface="Twinkl Cursive Looped" panose="02000000000000000000" pitchFamily="2" charset="0"/>
              <a:cs typeface="Source Sans Pro Light"/>
            </a:endParaRPr>
          </a:p>
        </p:txBody>
      </p:sp>
    </p:spTree>
    <p:extLst>
      <p:ext uri="{BB962C8B-B14F-4D97-AF65-F5344CB8AC3E}">
        <p14:creationId xmlns:p14="http://schemas.microsoft.com/office/powerpoint/2010/main" val="3170044589"/>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93" r:id="rId15"/>
    <p:sldLayoutId id="2147483694" r:id="rId16"/>
    <p:sldLayoutId id="2147483695" r:id="rId17"/>
    <p:sldLayoutId id="2147483696" r:id="rId18"/>
    <p:sldLayoutId id="2147483697" r:id="rId19"/>
    <p:sldLayoutId id="2147483698" r:id="rId20"/>
  </p:sldLayoutIdLst>
  <p:txStyles>
    <p:titleStyle>
      <a:lvl1pPr eaLnBrk="1" hangingPunct="1">
        <a:defRPr>
          <a:latin typeface="+mj-lt"/>
          <a:ea typeface="+mj-ea"/>
          <a:cs typeface="+mj-cs"/>
        </a:defRPr>
      </a:lvl1pPr>
    </p:titleStyle>
    <p:body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bodyStyle>
    <p:otherStyle>
      <a:lvl1pPr marL="0" eaLnBrk="1" hangingPunct="1">
        <a:defRPr>
          <a:latin typeface="+mn-lt"/>
          <a:ea typeface="+mn-ea"/>
          <a:cs typeface="+mn-cs"/>
        </a:defRPr>
      </a:lvl1pPr>
      <a:lvl2pPr marL="457200" eaLnBrk="1" hangingPunct="1">
        <a:defRPr>
          <a:latin typeface="+mn-lt"/>
          <a:ea typeface="+mn-ea"/>
          <a:cs typeface="+mn-cs"/>
        </a:defRPr>
      </a:lvl2pPr>
      <a:lvl3pPr marL="914400" eaLnBrk="1" hangingPunct="1">
        <a:defRPr>
          <a:latin typeface="+mn-lt"/>
          <a:ea typeface="+mn-ea"/>
          <a:cs typeface="+mn-cs"/>
        </a:defRPr>
      </a:lvl3pPr>
      <a:lvl4pPr marL="1371600" eaLnBrk="1" hangingPunct="1">
        <a:defRPr>
          <a:latin typeface="+mn-lt"/>
          <a:ea typeface="+mn-ea"/>
          <a:cs typeface="+mn-cs"/>
        </a:defRPr>
      </a:lvl4pPr>
      <a:lvl5pPr marL="1828800" eaLnBrk="1" hangingPunct="1">
        <a:defRPr>
          <a:latin typeface="+mn-lt"/>
          <a:ea typeface="+mn-ea"/>
          <a:cs typeface="+mn-cs"/>
        </a:defRPr>
      </a:lvl5pPr>
      <a:lvl6pPr marL="2286000" eaLnBrk="1" hangingPunct="1">
        <a:defRPr>
          <a:latin typeface="+mn-lt"/>
          <a:ea typeface="+mn-ea"/>
          <a:cs typeface="+mn-cs"/>
        </a:defRPr>
      </a:lvl6pPr>
      <a:lvl7pPr marL="2743200" eaLnBrk="1" hangingPunct="1">
        <a:defRPr>
          <a:latin typeface="+mn-lt"/>
          <a:ea typeface="+mn-ea"/>
          <a:cs typeface="+mn-cs"/>
        </a:defRPr>
      </a:lvl7pPr>
      <a:lvl8pPr marL="3200400" eaLnBrk="1" hangingPunct="1">
        <a:defRPr>
          <a:latin typeface="+mn-lt"/>
          <a:ea typeface="+mn-ea"/>
          <a:cs typeface="+mn-cs"/>
        </a:defRPr>
      </a:lvl8pPr>
      <a:lvl9pPr marL="3657600" eaLnBrk="1" hangingPunct="1">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customXml" Target="../ink/ink1.xml"/><Relationship Id="rId7"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20.xml"/><Relationship Id="rId5" Type="http://schemas.openxmlformats.org/officeDocument/2006/relationships/customXml" Target="../ink/ink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42A246-1E70-B929-A68E-BEFF2BBE8F24}"/>
              </a:ext>
            </a:extLst>
          </p:cNvPr>
          <p:cNvSpPr txBox="1"/>
          <p:nvPr/>
        </p:nvSpPr>
        <p:spPr>
          <a:xfrm>
            <a:off x="2247179" y="0"/>
            <a:ext cx="16534533" cy="1015663"/>
          </a:xfrm>
          <a:prstGeom prst="rect">
            <a:avLst/>
          </a:prstGeom>
          <a:noFill/>
        </p:spPr>
        <p:txBody>
          <a:bodyPr wrap="square" lIns="91440" tIns="45720" rIns="91440" bIns="45720" rtlCol="0" anchor="t">
            <a:spAutoFit/>
          </a:bodyPr>
          <a:lstStyle/>
          <a:p>
            <a:r>
              <a:rPr lang="en-GB" sz="6000" u="sng" dirty="0">
                <a:highlight>
                  <a:srgbClr val="FFFF00"/>
                </a:highlight>
              </a:rPr>
              <a:t>			Tuesday 8th September 2026</a:t>
            </a:r>
          </a:p>
        </p:txBody>
      </p:sp>
      <p:sp>
        <p:nvSpPr>
          <p:cNvPr id="3" name="TextBox 2">
            <a:extLst>
              <a:ext uri="{FF2B5EF4-FFF2-40B4-BE49-F238E27FC236}">
                <a16:creationId xmlns:a16="http://schemas.microsoft.com/office/drawing/2014/main" id="{65A37774-B367-C380-DEE1-350675A5F73B}"/>
              </a:ext>
            </a:extLst>
          </p:cNvPr>
          <p:cNvSpPr txBox="1"/>
          <p:nvPr/>
        </p:nvSpPr>
        <p:spPr>
          <a:xfrm>
            <a:off x="323107" y="1258842"/>
            <a:ext cx="2416629" cy="1384995"/>
          </a:xfrm>
          <a:prstGeom prst="rect">
            <a:avLst/>
          </a:prstGeom>
          <a:noFill/>
        </p:spPr>
        <p:txBody>
          <a:bodyPr wrap="square" rtlCol="0">
            <a:spAutoFit/>
          </a:bodyPr>
          <a:lstStyle/>
          <a:p>
            <a:r>
              <a:rPr lang="en-GB" sz="6600" u="sng" dirty="0">
                <a:highlight>
                  <a:srgbClr val="FFFF00"/>
                </a:highlight>
              </a:rPr>
              <a:t>HWP</a:t>
            </a:r>
          </a:p>
          <a:p>
            <a:endParaRPr lang="en-GB" dirty="0"/>
          </a:p>
        </p:txBody>
      </p:sp>
      <p:sp>
        <p:nvSpPr>
          <p:cNvPr id="5" name="Rectangle 4">
            <a:extLst>
              <a:ext uri="{FF2B5EF4-FFF2-40B4-BE49-F238E27FC236}">
                <a16:creationId xmlns:a16="http://schemas.microsoft.com/office/drawing/2014/main" id="{E29F03C8-221E-A317-0612-8EF0C6883E64}"/>
              </a:ext>
            </a:extLst>
          </p:cNvPr>
          <p:cNvSpPr/>
          <p:nvPr/>
        </p:nvSpPr>
        <p:spPr>
          <a:xfrm>
            <a:off x="0" y="0"/>
            <a:ext cx="2247180" cy="1015663"/>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FF25FE1E-C48D-06BC-BB4B-1C7816478615}"/>
              </a:ext>
            </a:extLst>
          </p:cNvPr>
          <p:cNvSpPr txBox="1"/>
          <p:nvPr/>
        </p:nvSpPr>
        <p:spPr>
          <a:xfrm>
            <a:off x="228600" y="205740"/>
            <a:ext cx="2018580" cy="707886"/>
          </a:xfrm>
          <a:prstGeom prst="rect">
            <a:avLst/>
          </a:prstGeom>
          <a:noFill/>
        </p:spPr>
        <p:txBody>
          <a:bodyPr wrap="square" rtlCol="0">
            <a:spAutoFit/>
          </a:bodyPr>
          <a:lstStyle/>
          <a:p>
            <a:r>
              <a:rPr lang="en-US" sz="4000" dirty="0">
                <a:solidFill>
                  <a:schemeClr val="bg1"/>
                </a:solidFill>
              </a:rPr>
              <a:t>Literacy</a:t>
            </a:r>
            <a:endParaRPr lang="en-GB" sz="4000" dirty="0">
              <a:solidFill>
                <a:schemeClr val="bg1"/>
              </a:solidFill>
            </a:endParaRPr>
          </a:p>
        </p:txBody>
      </p:sp>
      <p:pic>
        <p:nvPicPr>
          <p:cNvPr id="17" name="Picture 16">
            <a:extLst>
              <a:ext uri="{FF2B5EF4-FFF2-40B4-BE49-F238E27FC236}">
                <a16:creationId xmlns:a16="http://schemas.microsoft.com/office/drawing/2014/main" id="{768CD1C0-259F-C536-DCB2-F8931EC2F4A4}"/>
              </a:ext>
            </a:extLst>
          </p:cNvPr>
          <p:cNvPicPr>
            <a:picLocks noChangeAspect="1"/>
          </p:cNvPicPr>
          <p:nvPr/>
        </p:nvPicPr>
        <p:blipFill>
          <a:blip r:embed="rId2"/>
          <a:stretch>
            <a:fillRect/>
          </a:stretch>
        </p:blipFill>
        <p:spPr>
          <a:xfrm>
            <a:off x="311350" y="2624050"/>
            <a:ext cx="1686160" cy="1514686"/>
          </a:xfrm>
          <a:prstGeom prst="rect">
            <a:avLst/>
          </a:prstGeom>
        </p:spPr>
      </p:pic>
      <mc:AlternateContent xmlns:mc="http://schemas.openxmlformats.org/markup-compatibility/2006" xmlns:p14="http://schemas.microsoft.com/office/powerpoint/2010/main">
        <mc:Choice Requires="p14">
          <p:contentPart p14:bwMode="auto" r:id="rId3">
            <p14:nvContentPartPr>
              <p14:cNvPr id="8" name="Ink 7">
                <a:extLst>
                  <a:ext uri="{FF2B5EF4-FFF2-40B4-BE49-F238E27FC236}">
                    <a16:creationId xmlns:a16="http://schemas.microsoft.com/office/drawing/2014/main" id="{10E8740A-570D-414A-99A7-DFF2B018CD80}"/>
                  </a:ext>
                </a:extLst>
              </p14:cNvPr>
              <p14:cNvContentPartPr/>
              <p14:nvPr/>
            </p14:nvContentPartPr>
            <p14:xfrm>
              <a:off x="5013720" y="6669720"/>
              <a:ext cx="360" cy="360"/>
            </p14:xfrm>
          </p:contentPart>
        </mc:Choice>
        <mc:Fallback xmlns="">
          <p:pic>
            <p:nvPicPr>
              <p:cNvPr id="8" name="Ink 7">
                <a:extLst>
                  <a:ext uri="{FF2B5EF4-FFF2-40B4-BE49-F238E27FC236}">
                    <a16:creationId xmlns:a16="http://schemas.microsoft.com/office/drawing/2014/main" id="{10E8740A-570D-414A-99A7-DFF2B018CD80}"/>
                  </a:ext>
                </a:extLst>
              </p:cNvPr>
              <p:cNvPicPr/>
              <p:nvPr/>
            </p:nvPicPr>
            <p:blipFill>
              <a:blip r:embed="rId4"/>
              <a:stretch>
                <a:fillRect/>
              </a:stretch>
            </p:blipFill>
            <p:spPr>
              <a:xfrm>
                <a:off x="5004360" y="6660360"/>
                <a:ext cx="19080" cy="1908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6" name="Ink 5">
                <a:extLst>
                  <a:ext uri="{FF2B5EF4-FFF2-40B4-BE49-F238E27FC236}">
                    <a16:creationId xmlns:a16="http://schemas.microsoft.com/office/drawing/2014/main" id="{F4548388-9392-4FE2-8643-730EA615589A}"/>
                  </a:ext>
                </a:extLst>
              </p14:cNvPr>
              <p14:cNvContentPartPr/>
              <p14:nvPr/>
            </p14:nvContentPartPr>
            <p14:xfrm>
              <a:off x="10099440" y="10356840"/>
              <a:ext cx="360" cy="360"/>
            </p14:xfrm>
          </p:contentPart>
        </mc:Choice>
        <mc:Fallback xmlns="">
          <p:pic>
            <p:nvPicPr>
              <p:cNvPr id="6" name="Ink 5">
                <a:extLst>
                  <a:ext uri="{FF2B5EF4-FFF2-40B4-BE49-F238E27FC236}">
                    <a16:creationId xmlns:a16="http://schemas.microsoft.com/office/drawing/2014/main" id="{F4548388-9392-4FE2-8643-730EA615589A}"/>
                  </a:ext>
                </a:extLst>
              </p:cNvPr>
              <p:cNvPicPr/>
              <p:nvPr/>
            </p:nvPicPr>
            <p:blipFill>
              <a:blip r:embed="rId7"/>
              <a:stretch>
                <a:fillRect/>
              </a:stretch>
            </p:blipFill>
            <p:spPr>
              <a:xfrm>
                <a:off x="10090080" y="10347480"/>
                <a:ext cx="19080" cy="19080"/>
              </a:xfrm>
              <a:prstGeom prst="rect">
                <a:avLst/>
              </a:prstGeom>
            </p:spPr>
          </p:pic>
        </mc:Fallback>
      </mc:AlternateContent>
      <p:pic>
        <p:nvPicPr>
          <p:cNvPr id="9" name="Picture 8">
            <a:extLst>
              <a:ext uri="{FF2B5EF4-FFF2-40B4-BE49-F238E27FC236}">
                <a16:creationId xmlns:a16="http://schemas.microsoft.com/office/drawing/2014/main" id="{C9D30373-4449-4824-88BF-37B724FDEDF6}"/>
              </a:ext>
            </a:extLst>
          </p:cNvPr>
          <p:cNvPicPr>
            <a:picLocks noChangeAspect="1"/>
          </p:cNvPicPr>
          <p:nvPr/>
        </p:nvPicPr>
        <p:blipFill>
          <a:blip r:embed="rId8"/>
          <a:stretch>
            <a:fillRect/>
          </a:stretch>
        </p:blipFill>
        <p:spPr>
          <a:xfrm>
            <a:off x="3498742" y="987474"/>
            <a:ext cx="11421590" cy="10256831"/>
          </a:xfrm>
          <a:prstGeom prst="rect">
            <a:avLst/>
          </a:prstGeom>
        </p:spPr>
      </p:pic>
    </p:spTree>
    <p:extLst>
      <p:ext uri="{BB962C8B-B14F-4D97-AF65-F5344CB8AC3E}">
        <p14:creationId xmlns:p14="http://schemas.microsoft.com/office/powerpoint/2010/main" val="25912544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0" y="-13890"/>
            <a:ext cx="2232348" cy="1006371"/>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chemeClr val="accent6">
              <a:lumMod val="75000"/>
            </a:schemeClr>
          </a:solidFill>
        </p:spPr>
        <p:txBody>
          <a:bodyPr wrap="square" lIns="0" tIns="0" rIns="0" bIns="0" rtlCol="0"/>
          <a:lstStyle/>
          <a:p>
            <a:endParaRPr dirty="0"/>
          </a:p>
        </p:txBody>
      </p:sp>
      <p:sp>
        <p:nvSpPr>
          <p:cNvPr id="22" name="object 2">
            <a:extLst>
              <a:ext uri="{FF2B5EF4-FFF2-40B4-BE49-F238E27FC236}">
                <a16:creationId xmlns:a16="http://schemas.microsoft.com/office/drawing/2014/main" id="{3708B453-DDCE-42C1-9AB9-A8D5DDCA46AD}"/>
              </a:ext>
            </a:extLst>
          </p:cNvPr>
          <p:cNvSpPr/>
          <p:nvPr/>
        </p:nvSpPr>
        <p:spPr>
          <a:xfrm>
            <a:off x="2232348" y="1"/>
            <a:ext cx="16777965" cy="992480"/>
          </a:xfrm>
          <a:custGeom>
            <a:avLst/>
            <a:gdLst/>
            <a:ahLst/>
            <a:cxnLst/>
            <a:rect l="l" t="t" r="r" b="b"/>
            <a:pathLst>
              <a:path w="1892300" h="440055">
                <a:moveTo>
                  <a:pt x="0" y="439737"/>
                </a:moveTo>
                <a:lnTo>
                  <a:pt x="1892300" y="439737"/>
                </a:lnTo>
                <a:lnTo>
                  <a:pt x="1892300" y="0"/>
                </a:lnTo>
                <a:lnTo>
                  <a:pt x="0" y="0"/>
                </a:lnTo>
                <a:lnTo>
                  <a:pt x="0" y="439737"/>
                </a:lnTo>
                <a:close/>
              </a:path>
            </a:pathLst>
          </a:custGeom>
          <a:solidFill>
            <a:srgbClr val="00B0F0"/>
          </a:solidFill>
        </p:spPr>
        <p:txBody>
          <a:bodyPr wrap="square" lIns="0" tIns="0" rIns="0" bIns="0" rtlCol="0"/>
          <a:lstStyle/>
          <a:p>
            <a:endParaRPr/>
          </a:p>
        </p:txBody>
      </p:sp>
      <p:sp>
        <p:nvSpPr>
          <p:cNvPr id="4" name="object 4"/>
          <p:cNvSpPr txBox="1"/>
          <p:nvPr/>
        </p:nvSpPr>
        <p:spPr>
          <a:xfrm>
            <a:off x="1" y="-38255"/>
            <a:ext cx="19010312" cy="1028487"/>
          </a:xfrm>
          <a:prstGeom prst="rect">
            <a:avLst/>
          </a:prstGeom>
        </p:spPr>
        <p:txBody>
          <a:bodyPr vert="horz" wrap="square" lIns="0" tIns="12700" rIns="0" bIns="0" rtlCol="0" anchor="t">
            <a:spAutoFit/>
          </a:bodyPr>
          <a:lstStyle/>
          <a:p>
            <a:pPr marL="12700">
              <a:spcBef>
                <a:spcPts val="100"/>
              </a:spcBef>
            </a:pPr>
            <a:r>
              <a:rPr lang="en-GB" sz="4400" spc="-10" dirty="0">
                <a:solidFill>
                  <a:srgbClr val="FFFFFF"/>
                </a:solidFill>
                <a:cs typeface="Source Sans Pro Light"/>
              </a:rPr>
              <a:t>Literacy</a:t>
            </a:r>
            <a:r>
              <a:rPr lang="en-GB" sz="6600" spc="-10" dirty="0">
                <a:solidFill>
                  <a:srgbClr val="FFFFFF"/>
                </a:solidFill>
                <a:cs typeface="Source Sans Pro Light"/>
              </a:rPr>
              <a:t>	</a:t>
            </a:r>
            <a:r>
              <a:rPr lang="en-GB" sz="4800" spc="-10" dirty="0">
                <a:solidFill>
                  <a:srgbClr val="FFFFFF"/>
                </a:solidFill>
                <a:cs typeface="Source Sans Pro Light"/>
              </a:rPr>
              <a:t>								</a:t>
            </a:r>
            <a:r>
              <a:rPr lang="en-GB" sz="4800" u="sng" dirty="0">
                <a:highlight>
                  <a:srgbClr val="FFFF00"/>
                </a:highlight>
              </a:rPr>
              <a:t> Tuesday 8th September 2026</a:t>
            </a:r>
            <a:endParaRPr lang="en-GB" sz="4800" u="sng" dirty="0">
              <a:highlight>
                <a:srgbClr val="FFFF00"/>
              </a:highlight>
              <a:cs typeface="Source Sans Pro Light"/>
            </a:endParaRPr>
          </a:p>
        </p:txBody>
      </p:sp>
      <p:sp>
        <p:nvSpPr>
          <p:cNvPr id="5" name="object 5"/>
          <p:cNvSpPr txBox="1"/>
          <p:nvPr/>
        </p:nvSpPr>
        <p:spPr>
          <a:xfrm>
            <a:off x="2009706" y="1268889"/>
            <a:ext cx="15695486" cy="765594"/>
          </a:xfrm>
          <a:prstGeom prst="rect">
            <a:avLst/>
          </a:prstGeom>
          <a:noFill/>
        </p:spPr>
        <p:txBody>
          <a:bodyPr vert="horz" wrap="square" lIns="0" tIns="87630" rIns="0" bIns="0" rtlCol="0">
            <a:spAutoFit/>
          </a:bodyPr>
          <a:lstStyle/>
          <a:p>
            <a:pPr marL="495300">
              <a:spcBef>
                <a:spcPts val="690"/>
              </a:spcBef>
            </a:pPr>
            <a:r>
              <a:rPr lang="en-US" sz="4400" u="sng" dirty="0">
                <a:cs typeface="Source Sans Pro Light"/>
              </a:rPr>
              <a:t>OLI: DROP EVERYTHING AND WRITE: To write a short story. </a:t>
            </a:r>
          </a:p>
        </p:txBody>
      </p:sp>
      <p:sp>
        <p:nvSpPr>
          <p:cNvPr id="9" name="object 25">
            <a:extLst>
              <a:ext uri="{FF2B5EF4-FFF2-40B4-BE49-F238E27FC236}">
                <a16:creationId xmlns:a16="http://schemas.microsoft.com/office/drawing/2014/main" id="{29CDA9E3-8B33-44D2-914D-D1DA7CD8D99B}"/>
              </a:ext>
            </a:extLst>
          </p:cNvPr>
          <p:cNvSpPr/>
          <p:nvPr/>
        </p:nvSpPr>
        <p:spPr>
          <a:xfrm>
            <a:off x="25459" y="3306518"/>
            <a:ext cx="2422914" cy="828000"/>
          </a:xfrm>
          <a:custGeom>
            <a:avLst/>
            <a:gdLst/>
            <a:ahLst/>
            <a:cxnLst/>
            <a:rect l="l" t="t" r="r" b="b"/>
            <a:pathLst>
              <a:path w="1955164" h="437514">
                <a:moveTo>
                  <a:pt x="1736031" y="0"/>
                </a:moveTo>
                <a:lnTo>
                  <a:pt x="0" y="0"/>
                </a:lnTo>
                <a:lnTo>
                  <a:pt x="0" y="437153"/>
                </a:lnTo>
                <a:lnTo>
                  <a:pt x="1736031" y="437153"/>
                </a:lnTo>
                <a:lnTo>
                  <a:pt x="1786148" y="431380"/>
                </a:lnTo>
                <a:lnTo>
                  <a:pt x="1832155" y="414936"/>
                </a:lnTo>
                <a:lnTo>
                  <a:pt x="1872739" y="389134"/>
                </a:lnTo>
                <a:lnTo>
                  <a:pt x="1906588" y="355285"/>
                </a:lnTo>
                <a:lnTo>
                  <a:pt x="1932391" y="314701"/>
                </a:lnTo>
                <a:lnTo>
                  <a:pt x="1948834" y="268694"/>
                </a:lnTo>
                <a:lnTo>
                  <a:pt x="1954607" y="218577"/>
                </a:lnTo>
                <a:lnTo>
                  <a:pt x="1948834" y="168459"/>
                </a:lnTo>
                <a:lnTo>
                  <a:pt x="1932391" y="122452"/>
                </a:lnTo>
                <a:lnTo>
                  <a:pt x="1906588" y="81868"/>
                </a:lnTo>
                <a:lnTo>
                  <a:pt x="1872739" y="48018"/>
                </a:lnTo>
                <a:lnTo>
                  <a:pt x="1832155" y="22216"/>
                </a:lnTo>
                <a:lnTo>
                  <a:pt x="1786148" y="5772"/>
                </a:lnTo>
                <a:lnTo>
                  <a:pt x="1736031" y="0"/>
                </a:lnTo>
                <a:close/>
              </a:path>
            </a:pathLst>
          </a:custGeom>
          <a:solidFill>
            <a:schemeClr val="accent6">
              <a:lumMod val="75000"/>
            </a:schemeClr>
          </a:solidFill>
        </p:spPr>
        <p:txBody>
          <a:bodyPr wrap="square" lIns="0" tIns="0" rIns="0" bIns="0" rtlCol="0"/>
          <a:lstStyle/>
          <a:p>
            <a:endParaRPr/>
          </a:p>
        </p:txBody>
      </p:sp>
      <p:sp>
        <p:nvSpPr>
          <p:cNvPr id="10" name="object 26">
            <a:extLst>
              <a:ext uri="{FF2B5EF4-FFF2-40B4-BE49-F238E27FC236}">
                <a16:creationId xmlns:a16="http://schemas.microsoft.com/office/drawing/2014/main" id="{EB59476A-0FA0-48B6-B7E1-52457268AB2E}"/>
              </a:ext>
            </a:extLst>
          </p:cNvPr>
          <p:cNvSpPr txBox="1"/>
          <p:nvPr/>
        </p:nvSpPr>
        <p:spPr>
          <a:xfrm>
            <a:off x="347448" y="3383030"/>
            <a:ext cx="2561858" cy="751488"/>
          </a:xfrm>
          <a:prstGeom prst="rect">
            <a:avLst/>
          </a:prstGeom>
        </p:spPr>
        <p:txBody>
          <a:bodyPr vert="horz" wrap="square" lIns="0" tIns="12700" rIns="0" bIns="0" rtlCol="0">
            <a:spAutoFit/>
          </a:bodyPr>
          <a:lstStyle/>
          <a:p>
            <a:pPr marL="12700">
              <a:spcBef>
                <a:spcPts val="100"/>
              </a:spcBef>
            </a:pPr>
            <a:r>
              <a:rPr lang="en-GB" sz="4800" spc="-10" dirty="0">
                <a:solidFill>
                  <a:srgbClr val="FFFFFF"/>
                </a:solidFill>
                <a:latin typeface="Comic Sans MS" panose="030F0702030302020204" pitchFamily="66" charset="0"/>
                <a:cs typeface="Source Sans Pro Light"/>
              </a:rPr>
              <a:t>OSCI</a:t>
            </a:r>
            <a:r>
              <a:rPr lang="en-GB" sz="4800" spc="-10" dirty="0">
                <a:solidFill>
                  <a:srgbClr val="FFFFFF"/>
                </a:solidFill>
                <a:latin typeface="Twinkl Cursive Looped" panose="02000000000000000000" pitchFamily="2" charset="0"/>
                <a:cs typeface="Source Sans Pro Light"/>
              </a:rPr>
              <a:t>:</a:t>
            </a:r>
            <a:endParaRPr lang="en-GB" sz="2800" dirty="0">
              <a:cs typeface="Source Sans Pro Light"/>
            </a:endParaRPr>
          </a:p>
        </p:txBody>
      </p:sp>
      <p:sp>
        <p:nvSpPr>
          <p:cNvPr id="19" name="object 25">
            <a:extLst>
              <a:ext uri="{FF2B5EF4-FFF2-40B4-BE49-F238E27FC236}">
                <a16:creationId xmlns:a16="http://schemas.microsoft.com/office/drawing/2014/main" id="{80CCE097-E78E-48C3-AD39-E9B6A7A6DB55}"/>
              </a:ext>
            </a:extLst>
          </p:cNvPr>
          <p:cNvSpPr/>
          <p:nvPr/>
        </p:nvSpPr>
        <p:spPr>
          <a:xfrm>
            <a:off x="0" y="7471003"/>
            <a:ext cx="2422914" cy="828000"/>
          </a:xfrm>
          <a:custGeom>
            <a:avLst/>
            <a:gdLst/>
            <a:ahLst/>
            <a:cxnLst/>
            <a:rect l="l" t="t" r="r" b="b"/>
            <a:pathLst>
              <a:path w="1955164" h="437514">
                <a:moveTo>
                  <a:pt x="1736031" y="0"/>
                </a:moveTo>
                <a:lnTo>
                  <a:pt x="0" y="0"/>
                </a:lnTo>
                <a:lnTo>
                  <a:pt x="0" y="437153"/>
                </a:lnTo>
                <a:lnTo>
                  <a:pt x="1736031" y="437153"/>
                </a:lnTo>
                <a:lnTo>
                  <a:pt x="1786148" y="431380"/>
                </a:lnTo>
                <a:lnTo>
                  <a:pt x="1832155" y="414936"/>
                </a:lnTo>
                <a:lnTo>
                  <a:pt x="1872739" y="389134"/>
                </a:lnTo>
                <a:lnTo>
                  <a:pt x="1906588" y="355285"/>
                </a:lnTo>
                <a:lnTo>
                  <a:pt x="1932391" y="314701"/>
                </a:lnTo>
                <a:lnTo>
                  <a:pt x="1948834" y="268694"/>
                </a:lnTo>
                <a:lnTo>
                  <a:pt x="1954607" y="218577"/>
                </a:lnTo>
                <a:lnTo>
                  <a:pt x="1948834" y="168459"/>
                </a:lnTo>
                <a:lnTo>
                  <a:pt x="1932391" y="122452"/>
                </a:lnTo>
                <a:lnTo>
                  <a:pt x="1906588" y="81868"/>
                </a:lnTo>
                <a:lnTo>
                  <a:pt x="1872739" y="48018"/>
                </a:lnTo>
                <a:lnTo>
                  <a:pt x="1832155" y="22216"/>
                </a:lnTo>
                <a:lnTo>
                  <a:pt x="1786148" y="5772"/>
                </a:lnTo>
                <a:lnTo>
                  <a:pt x="1736031" y="0"/>
                </a:lnTo>
                <a:close/>
              </a:path>
            </a:pathLst>
          </a:custGeom>
          <a:solidFill>
            <a:srgbClr val="7030A0"/>
          </a:solidFill>
        </p:spPr>
        <p:txBody>
          <a:bodyPr wrap="square" lIns="0" tIns="0" rIns="0" bIns="0" rtlCol="0"/>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a:p>
        </p:txBody>
      </p:sp>
      <p:sp>
        <p:nvSpPr>
          <p:cNvPr id="20" name="object 26">
            <a:extLst>
              <a:ext uri="{FF2B5EF4-FFF2-40B4-BE49-F238E27FC236}">
                <a16:creationId xmlns:a16="http://schemas.microsoft.com/office/drawing/2014/main" id="{0B5C76EB-2721-4975-9A01-CAF618356B60}"/>
              </a:ext>
            </a:extLst>
          </p:cNvPr>
          <p:cNvSpPr txBox="1"/>
          <p:nvPr/>
        </p:nvSpPr>
        <p:spPr>
          <a:xfrm>
            <a:off x="286938" y="7547515"/>
            <a:ext cx="2561858" cy="751488"/>
          </a:xfrm>
          <a:prstGeom prst="rect">
            <a:avLst/>
          </a:prstGeom>
        </p:spPr>
        <p:txBody>
          <a:bodyPr vert="horz" wrap="square" lIns="0" tIns="12700" rIns="0" bIns="0" rtlCol="0">
            <a:spAutoFit/>
          </a:bodyPr>
          <a:ls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2700">
              <a:spcBef>
                <a:spcPts val="100"/>
              </a:spcBef>
            </a:pPr>
            <a:r>
              <a:rPr lang="en-GB" sz="4800" spc="-10" dirty="0">
                <a:solidFill>
                  <a:srgbClr val="FFFFFF"/>
                </a:solidFill>
                <a:latin typeface="Comic Sans MS" panose="030F0702030302020204" pitchFamily="66" charset="0"/>
                <a:cs typeface="Source Sans Pro Light"/>
              </a:rPr>
              <a:t>RTM:</a:t>
            </a:r>
            <a:endParaRPr lang="en-GB" sz="2800" dirty="0">
              <a:latin typeface="Comic Sans MS" panose="030F0702030302020204" pitchFamily="66" charset="0"/>
              <a:cs typeface="Source Sans Pro Light"/>
            </a:endParaRPr>
          </a:p>
        </p:txBody>
      </p:sp>
      <p:pic>
        <p:nvPicPr>
          <p:cNvPr id="3" name="Picture 2" descr="Pen Clipart Purple Pen - Pentel Energel X , Free Transparent Clipart -  ClipartKey">
            <a:extLst>
              <a:ext uri="{FF2B5EF4-FFF2-40B4-BE49-F238E27FC236}">
                <a16:creationId xmlns:a16="http://schemas.microsoft.com/office/drawing/2014/main" id="{621CF472-61DF-0D12-1428-7B487F151503}"/>
              </a:ext>
            </a:extLst>
          </p:cNvPr>
          <p:cNvPicPr>
            <a:picLocks noChangeAspect="1" noChangeArrowheads="1"/>
          </p:cNvPicPr>
          <p:nvPr/>
        </p:nvPicPr>
        <p:blipFill rotWithShape="1">
          <a:blip r:embed="rId3" cstate="print">
            <a:clrChange>
              <a:clrFrom>
                <a:srgbClr val="F7F7F7"/>
              </a:clrFrom>
              <a:clrTo>
                <a:srgbClr val="F7F7F7">
                  <a:alpha val="0"/>
                </a:srgbClr>
              </a:clrTo>
            </a:clrChange>
            <a:extLst>
              <a:ext uri="{28A0092B-C50C-407E-A947-70E740481C1C}">
                <a14:useLocalDpi xmlns:a14="http://schemas.microsoft.com/office/drawing/2010/main" val="0"/>
              </a:ext>
            </a:extLst>
          </a:blip>
          <a:srcRect b="27654"/>
          <a:stretch/>
        </p:blipFill>
        <p:spPr bwMode="auto">
          <a:xfrm>
            <a:off x="16561940" y="4014821"/>
            <a:ext cx="2291480" cy="302798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3C11B0B-D602-AD98-E57B-E157FCC9B4DE}"/>
              </a:ext>
            </a:extLst>
          </p:cNvPr>
          <p:cNvSpPr txBox="1"/>
          <p:nvPr/>
        </p:nvSpPr>
        <p:spPr>
          <a:xfrm>
            <a:off x="2625707" y="3465016"/>
            <a:ext cx="14219833" cy="3293209"/>
          </a:xfrm>
          <a:prstGeom prst="rect">
            <a:avLst/>
          </a:prstGeom>
          <a:noFill/>
        </p:spPr>
        <p:txBody>
          <a:bodyPr wrap="square" lIns="91440" tIns="45720" rIns="91440" bIns="45720" anchor="t">
            <a:spAutoFit/>
          </a:bodyPr>
          <a:lstStyle/>
          <a:p>
            <a:r>
              <a:rPr lang="en-US" sz="3600" dirty="0"/>
              <a:t>I can use a variety of conjunctions. </a:t>
            </a:r>
            <a:br>
              <a:rPr lang="en-US" sz="3600" dirty="0"/>
            </a:br>
            <a:r>
              <a:rPr lang="en-US" sz="3600" dirty="0"/>
              <a:t>I can use fronted adverbials.</a:t>
            </a:r>
            <a:endParaRPr lang="en-US"/>
          </a:p>
          <a:p>
            <a:r>
              <a:rPr lang="en-US" sz="3600" dirty="0"/>
              <a:t>I can use expanded noun phrases</a:t>
            </a:r>
            <a:endParaRPr lang="en-US" sz="3200" dirty="0"/>
          </a:p>
          <a:p>
            <a:r>
              <a:rPr lang="en-US" sz="3600" dirty="0"/>
              <a:t>I can build suspense within my writing</a:t>
            </a:r>
            <a:br>
              <a:rPr lang="en-US" sz="3600" dirty="0"/>
            </a:br>
            <a:endParaRPr lang="en-US" sz="3200"/>
          </a:p>
          <a:p>
            <a:endParaRPr lang="en-US" sz="3200" dirty="0"/>
          </a:p>
        </p:txBody>
      </p:sp>
      <p:sp>
        <p:nvSpPr>
          <p:cNvPr id="6" name="TextBox 5">
            <a:extLst>
              <a:ext uri="{FF2B5EF4-FFF2-40B4-BE49-F238E27FC236}">
                <a16:creationId xmlns:a16="http://schemas.microsoft.com/office/drawing/2014/main" id="{FD756499-C8BF-A43A-AD07-0BC80C5EA834}"/>
              </a:ext>
            </a:extLst>
          </p:cNvPr>
          <p:cNvSpPr txBox="1"/>
          <p:nvPr/>
        </p:nvSpPr>
        <p:spPr>
          <a:xfrm>
            <a:off x="2448373" y="7592615"/>
            <a:ext cx="16561940" cy="1569660"/>
          </a:xfrm>
          <a:prstGeom prst="rect">
            <a:avLst/>
          </a:prstGeom>
          <a:noFill/>
        </p:spPr>
        <p:txBody>
          <a:bodyPr wrap="square">
            <a:spAutoFit/>
          </a:bodyPr>
          <a:lstStyle/>
          <a:p>
            <a:r>
              <a:rPr lang="en-US" sz="3200" dirty="0"/>
              <a:t> Write the sentence below and write its word class beneath it. </a:t>
            </a:r>
            <a:br>
              <a:rPr lang="en-US" sz="3200" dirty="0"/>
            </a:br>
            <a:br>
              <a:rPr lang="en-US" sz="3200" dirty="0"/>
            </a:br>
            <a:r>
              <a:rPr lang="en-US" sz="3200" dirty="0"/>
              <a:t>The happy, old woman rested in her rocking chair as the sun smiled down upon her.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DCFD901-E913-45D9-8783-C3CD6AD7EAB8}"/>
              </a:ext>
            </a:extLst>
          </p:cNvPr>
          <p:cNvSpPr/>
          <p:nvPr/>
        </p:nvSpPr>
        <p:spPr>
          <a:xfrm>
            <a:off x="-2698717" y="-2683115"/>
            <a:ext cx="42562007" cy="1015663"/>
          </a:xfrm>
          <a:prstGeom prst="rect">
            <a:avLst/>
          </a:prstGeom>
        </p:spPr>
        <p:txBody>
          <a:bodyPr wrap="square">
            <a:spAutoFit/>
          </a:bodyPr>
          <a:lstStyle/>
          <a:p>
            <a:pPr algn="ctr"/>
            <a:r>
              <a:rPr lang="en-US" sz="6000" dirty="0">
                <a:cs typeface="Source Sans Pro Light"/>
              </a:rPr>
              <a:t>	</a:t>
            </a:r>
            <a:endParaRPr lang="en-GB" sz="4000" dirty="0"/>
          </a:p>
        </p:txBody>
      </p:sp>
      <p:pic>
        <p:nvPicPr>
          <p:cNvPr id="3" name="Picture 2">
            <a:extLst>
              <a:ext uri="{FF2B5EF4-FFF2-40B4-BE49-F238E27FC236}">
                <a16:creationId xmlns:a16="http://schemas.microsoft.com/office/drawing/2014/main" id="{107D37D3-EB53-4E92-A021-2C491B82FA6D}"/>
              </a:ext>
            </a:extLst>
          </p:cNvPr>
          <p:cNvPicPr>
            <a:picLocks noChangeAspect="1"/>
          </p:cNvPicPr>
          <p:nvPr/>
        </p:nvPicPr>
        <p:blipFill rotWithShape="1">
          <a:blip r:embed="rId2"/>
          <a:srcRect l="13113" t="18068" r="18256" b="8151"/>
          <a:stretch/>
        </p:blipFill>
        <p:spPr>
          <a:xfrm>
            <a:off x="3412275" y="672633"/>
            <a:ext cx="14163408" cy="8560575"/>
          </a:xfrm>
          <a:prstGeom prst="rect">
            <a:avLst/>
          </a:prstGeom>
        </p:spPr>
      </p:pic>
    </p:spTree>
    <p:extLst>
      <p:ext uri="{BB962C8B-B14F-4D97-AF65-F5344CB8AC3E}">
        <p14:creationId xmlns:p14="http://schemas.microsoft.com/office/powerpoint/2010/main" val="18322721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03F90A6-C0CD-4CD9-8F59-ED944D89BB14}"/>
              </a:ext>
            </a:extLst>
          </p:cNvPr>
          <p:cNvPicPr>
            <a:picLocks noChangeAspect="1"/>
          </p:cNvPicPr>
          <p:nvPr/>
        </p:nvPicPr>
        <p:blipFill rotWithShape="1">
          <a:blip r:embed="rId2"/>
          <a:srcRect l="13113" t="18068" r="18256" b="8151"/>
          <a:stretch/>
        </p:blipFill>
        <p:spPr>
          <a:xfrm>
            <a:off x="13716000" y="7737679"/>
            <a:ext cx="4964410" cy="3000564"/>
          </a:xfrm>
          <a:prstGeom prst="rect">
            <a:avLst/>
          </a:prstGeom>
        </p:spPr>
      </p:pic>
      <p:sp>
        <p:nvSpPr>
          <p:cNvPr id="3" name="TextBox 2">
            <a:extLst>
              <a:ext uri="{FF2B5EF4-FFF2-40B4-BE49-F238E27FC236}">
                <a16:creationId xmlns:a16="http://schemas.microsoft.com/office/drawing/2014/main" id="{E71129C5-48BC-4CB4-B601-CD8196DE3920}"/>
              </a:ext>
            </a:extLst>
          </p:cNvPr>
          <p:cNvSpPr txBox="1"/>
          <p:nvPr/>
        </p:nvSpPr>
        <p:spPr>
          <a:xfrm>
            <a:off x="2438401" y="0"/>
            <a:ext cx="16242009" cy="7971413"/>
          </a:xfrm>
          <a:prstGeom prst="rect">
            <a:avLst/>
          </a:prstGeom>
          <a:noFill/>
        </p:spPr>
        <p:txBody>
          <a:bodyPr wrap="square" rtlCol="0">
            <a:spAutoFit/>
          </a:bodyPr>
          <a:lstStyle/>
          <a:p>
            <a:r>
              <a:rPr lang="en-GB" sz="3200" dirty="0"/>
              <a:t>I had been walking for hours, not realising that with every step I took, my legs became more and more tired. Despite the winter sun shining down on me, the air was crisp and I longed for the extra pair of gloves that I had forgotten on the kitchen side that morning. Being forgetful was my downfall and I hoped that this wouldn’t hinder my adventure. For months I had planned my journey in secret, not even telling my best friend – which was the hardest part of it all. ‘An explorer is not a job for a young girl, go to school, read some books!’ My dad would say, never truly understanding my love for the world and everything in it. I wanted to explore. I had waited for too long. My adventure was finally beginning and I couldn’t be more excited. </a:t>
            </a:r>
            <a:br>
              <a:rPr lang="en-GB" sz="3200" dirty="0"/>
            </a:br>
            <a:br>
              <a:rPr lang="en-GB" sz="3200" dirty="0"/>
            </a:br>
            <a:r>
              <a:rPr lang="en-GB" sz="3200" dirty="0"/>
              <a:t>The trees stretched their arms above me, creating shadows, which were dancing around me. The blanket of snow glistened in the sun and crunched beneath my feet as I walked. In my pocket, I held my compass tightly in the palm of my hand, excited for what was to come. Beginning to feel exhausted, I sat down for a moment on the log of a tree, which had been cut down, and slowly slipped my tea. Suddenly, I heard the familiar voice of someone. I thought I was alone…</a:t>
            </a:r>
          </a:p>
        </p:txBody>
      </p:sp>
      <p:sp>
        <p:nvSpPr>
          <p:cNvPr id="4" name="TextBox 3">
            <a:extLst>
              <a:ext uri="{FF2B5EF4-FFF2-40B4-BE49-F238E27FC236}">
                <a16:creationId xmlns:a16="http://schemas.microsoft.com/office/drawing/2014/main" id="{BBC48145-7BA7-441A-A0D0-2B2053EF50C3}"/>
              </a:ext>
            </a:extLst>
          </p:cNvPr>
          <p:cNvSpPr txBox="1"/>
          <p:nvPr/>
        </p:nvSpPr>
        <p:spPr>
          <a:xfrm>
            <a:off x="2438401" y="7502000"/>
            <a:ext cx="10697028" cy="3046988"/>
          </a:xfrm>
          <a:prstGeom prst="rect">
            <a:avLst/>
          </a:prstGeom>
          <a:noFill/>
        </p:spPr>
        <p:txBody>
          <a:bodyPr wrap="square" rtlCol="0">
            <a:spAutoFit/>
          </a:bodyPr>
          <a:lstStyle/>
          <a:p>
            <a:endParaRPr lang="en-GB" sz="3200" dirty="0"/>
          </a:p>
          <a:p>
            <a:r>
              <a:rPr lang="en-GB" sz="3200" b="1" dirty="0">
                <a:solidFill>
                  <a:srgbClr val="FF0000"/>
                </a:solidFill>
              </a:rPr>
              <a:t>Activity one: </a:t>
            </a:r>
          </a:p>
          <a:p>
            <a:r>
              <a:rPr lang="en-GB" sz="3200" b="1" dirty="0">
                <a:solidFill>
                  <a:srgbClr val="FF0000"/>
                </a:solidFill>
              </a:rPr>
              <a:t>Write down some phrases that you can magpie. </a:t>
            </a:r>
            <a:br>
              <a:rPr lang="en-GB" sz="3200" b="1" dirty="0">
                <a:solidFill>
                  <a:srgbClr val="FF0000"/>
                </a:solidFill>
              </a:rPr>
            </a:br>
            <a:br>
              <a:rPr lang="en-GB" sz="3200" b="1" dirty="0">
                <a:solidFill>
                  <a:srgbClr val="FF0000"/>
                </a:solidFill>
              </a:rPr>
            </a:br>
            <a:r>
              <a:rPr lang="en-GB" sz="3200" b="1" dirty="0">
                <a:solidFill>
                  <a:srgbClr val="FF0000"/>
                </a:solidFill>
              </a:rPr>
              <a:t>Can you identify the fronted adverbials using a highlighter? </a:t>
            </a:r>
          </a:p>
        </p:txBody>
      </p:sp>
    </p:spTree>
    <p:extLst>
      <p:ext uri="{BB962C8B-B14F-4D97-AF65-F5344CB8AC3E}">
        <p14:creationId xmlns:p14="http://schemas.microsoft.com/office/powerpoint/2010/main" val="41533775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50968C8-DD6E-49C0-9CD4-F034B0D89AF9}"/>
              </a:ext>
            </a:extLst>
          </p:cNvPr>
          <p:cNvSpPr/>
          <p:nvPr/>
        </p:nvSpPr>
        <p:spPr>
          <a:xfrm>
            <a:off x="2223997" y="212458"/>
            <a:ext cx="17081113" cy="6001643"/>
          </a:xfrm>
          <a:prstGeom prst="rect">
            <a:avLst/>
          </a:prstGeom>
        </p:spPr>
        <p:txBody>
          <a:bodyPr wrap="square">
            <a:spAutoFit/>
          </a:bodyPr>
          <a:lstStyle/>
          <a:p>
            <a:r>
              <a:rPr lang="en-GB" sz="4800" dirty="0"/>
              <a:t>ACTIVITY: Continue the story. You are a young girl, who is desperate to be an explorer. It is finally the day of your new adventure and you have managed to keep it secret for months. You are on your way when all of a sudden, you hear a familiar voice… </a:t>
            </a:r>
          </a:p>
          <a:p>
            <a:br>
              <a:rPr lang="en-GB" sz="4800" dirty="0"/>
            </a:br>
            <a:r>
              <a:rPr lang="en-GB" sz="4800" dirty="0"/>
              <a:t> </a:t>
            </a:r>
            <a:br>
              <a:rPr lang="en-GB" sz="4800" dirty="0"/>
            </a:br>
            <a:endParaRPr lang="en-GB" sz="4800" dirty="0">
              <a:highlight>
                <a:srgbClr val="FFFF00"/>
              </a:highlight>
            </a:endParaRPr>
          </a:p>
        </p:txBody>
      </p:sp>
      <p:pic>
        <p:nvPicPr>
          <p:cNvPr id="2050" name="Picture 2" descr="Image result for five senses hand ">
            <a:extLst>
              <a:ext uri="{FF2B5EF4-FFF2-40B4-BE49-F238E27FC236}">
                <a16:creationId xmlns:a16="http://schemas.microsoft.com/office/drawing/2014/main" id="{3A8CF01E-9AF7-41B2-A017-1020EF778B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0633" y="5990168"/>
            <a:ext cx="4882148" cy="488214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E2A60183-45B8-4E72-A41F-9053FFBFF5E3}"/>
              </a:ext>
            </a:extLst>
          </p:cNvPr>
          <p:cNvSpPr/>
          <p:nvPr/>
        </p:nvSpPr>
        <p:spPr>
          <a:xfrm>
            <a:off x="5122781" y="5430421"/>
            <a:ext cx="13478040" cy="6001643"/>
          </a:xfrm>
          <a:prstGeom prst="rect">
            <a:avLst/>
          </a:prstGeom>
        </p:spPr>
        <p:txBody>
          <a:bodyPr wrap="square">
            <a:spAutoFit/>
          </a:bodyPr>
          <a:lstStyle/>
          <a:p>
            <a:br>
              <a:rPr lang="en-GB" sz="4800" i="1" dirty="0">
                <a:solidFill>
                  <a:srgbClr val="00B0F0"/>
                </a:solidFill>
              </a:rPr>
            </a:br>
            <a:endParaRPr lang="en-GB" sz="4800" i="1" dirty="0">
              <a:solidFill>
                <a:srgbClr val="00B0F0"/>
              </a:solidFill>
            </a:endParaRPr>
          </a:p>
          <a:p>
            <a:endParaRPr lang="en-GB" sz="4800" i="1" dirty="0">
              <a:solidFill>
                <a:srgbClr val="00B0F0"/>
              </a:solidFill>
            </a:endParaRPr>
          </a:p>
          <a:p>
            <a:r>
              <a:rPr lang="en-GB" sz="4800" i="1" dirty="0">
                <a:solidFill>
                  <a:srgbClr val="00B0F0"/>
                </a:solidFill>
              </a:rPr>
              <a:t>Whilst writing, consider the five senses to describe how you were feeling. </a:t>
            </a:r>
            <a:br>
              <a:rPr lang="en-GB" sz="4800" i="1" dirty="0">
                <a:solidFill>
                  <a:srgbClr val="00B0F0"/>
                </a:solidFill>
              </a:rPr>
            </a:br>
            <a:br>
              <a:rPr lang="en-GB" sz="4800" i="1" dirty="0">
                <a:solidFill>
                  <a:srgbClr val="00B0F0"/>
                </a:solidFill>
              </a:rPr>
            </a:br>
            <a:r>
              <a:rPr lang="en-GB" sz="4800" i="1" dirty="0">
                <a:solidFill>
                  <a:srgbClr val="00B0F0"/>
                </a:solidFill>
              </a:rPr>
              <a:t>Challenge: Can you use ‘Show, don’t tell’? </a:t>
            </a:r>
            <a:br>
              <a:rPr lang="en-GB" sz="4800" dirty="0"/>
            </a:br>
            <a:endParaRPr lang="en-GB" sz="4800" dirty="0"/>
          </a:p>
        </p:txBody>
      </p:sp>
    </p:spTree>
    <p:extLst>
      <p:ext uri="{BB962C8B-B14F-4D97-AF65-F5344CB8AC3E}">
        <p14:creationId xmlns:p14="http://schemas.microsoft.com/office/powerpoint/2010/main" val="3588734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432C442-0923-4BBA-AAE4-75C46FDBB652}"/>
              </a:ext>
            </a:extLst>
          </p:cNvPr>
          <p:cNvSpPr/>
          <p:nvPr/>
        </p:nvSpPr>
        <p:spPr>
          <a:xfrm>
            <a:off x="751088" y="7893957"/>
            <a:ext cx="17508136" cy="2585323"/>
          </a:xfrm>
          <a:prstGeom prst="rect">
            <a:avLst/>
          </a:prstGeom>
        </p:spPr>
        <p:txBody>
          <a:bodyPr wrap="square" lIns="91440" tIns="45720" rIns="91440" bIns="45720" anchor="t">
            <a:spAutoFit/>
          </a:bodyPr>
          <a:lstStyle/>
          <a:p>
            <a:r>
              <a:rPr lang="en-GB" sz="5400" dirty="0"/>
              <a:t>SA:     </a:t>
            </a:r>
          </a:p>
          <a:p>
            <a:endParaRPr lang="en-GB" sz="5400" dirty="0"/>
          </a:p>
          <a:p>
            <a:r>
              <a:rPr lang="en-GB" sz="5400" b="1" i="1" dirty="0"/>
              <a:t>        </a:t>
            </a:r>
          </a:p>
        </p:txBody>
      </p:sp>
      <p:sp>
        <p:nvSpPr>
          <p:cNvPr id="4" name="Rectangle 3">
            <a:extLst>
              <a:ext uri="{FF2B5EF4-FFF2-40B4-BE49-F238E27FC236}">
                <a16:creationId xmlns:a16="http://schemas.microsoft.com/office/drawing/2014/main" id="{08CEA5ED-9A0F-41A2-9FD2-A3940ABB95B7}"/>
              </a:ext>
            </a:extLst>
          </p:cNvPr>
          <p:cNvSpPr/>
          <p:nvPr/>
        </p:nvSpPr>
        <p:spPr>
          <a:xfrm>
            <a:off x="2388122" y="503563"/>
            <a:ext cx="16098644" cy="4247317"/>
          </a:xfrm>
          <a:prstGeom prst="rect">
            <a:avLst/>
          </a:prstGeom>
        </p:spPr>
        <p:txBody>
          <a:bodyPr wrap="square">
            <a:spAutoFit/>
          </a:bodyPr>
          <a:lstStyle/>
          <a:p>
            <a:r>
              <a:rPr lang="en-GB" sz="5400" b="1" dirty="0"/>
              <a:t>AFL: Highlight the features found in activity one, within your own piece of writing. </a:t>
            </a:r>
            <a:br>
              <a:rPr lang="en-GB" sz="5400" b="1" dirty="0"/>
            </a:br>
            <a:br>
              <a:rPr lang="en-GB" sz="5400" b="1" dirty="0"/>
            </a:br>
            <a:r>
              <a:rPr lang="en-GB" sz="5400" b="1" dirty="0"/>
              <a:t>What is your favourite sentence from your work today? Why?</a:t>
            </a:r>
            <a:endParaRPr lang="en-GB" sz="5400" dirty="0"/>
          </a:p>
        </p:txBody>
      </p:sp>
      <p:grpSp>
        <p:nvGrpSpPr>
          <p:cNvPr id="9" name="Group 8">
            <a:extLst>
              <a:ext uri="{FF2B5EF4-FFF2-40B4-BE49-F238E27FC236}">
                <a16:creationId xmlns:a16="http://schemas.microsoft.com/office/drawing/2014/main" id="{EFF6DC89-CA76-8A5C-35D1-678DA9F2378A}"/>
              </a:ext>
            </a:extLst>
          </p:cNvPr>
          <p:cNvGrpSpPr/>
          <p:nvPr/>
        </p:nvGrpSpPr>
        <p:grpSpPr>
          <a:xfrm>
            <a:off x="11286362" y="7209837"/>
            <a:ext cx="5613039" cy="3946855"/>
            <a:chOff x="6582397" y="2695252"/>
            <a:chExt cx="4328339" cy="3946855"/>
          </a:xfrm>
        </p:grpSpPr>
        <p:pic>
          <p:nvPicPr>
            <p:cNvPr id="10" name="Picture 9" descr="Sun Drawing PNGs for Free Download">
              <a:extLst>
                <a:ext uri="{FF2B5EF4-FFF2-40B4-BE49-F238E27FC236}">
                  <a16:creationId xmlns:a16="http://schemas.microsoft.com/office/drawing/2014/main" id="{BB090DFD-34A3-CE69-5CFD-84E8462D3A85}"/>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82397" y="2695252"/>
              <a:ext cx="1007512" cy="973441"/>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8">
              <a:extLst>
                <a:ext uri="{FF2B5EF4-FFF2-40B4-BE49-F238E27FC236}">
                  <a16:creationId xmlns:a16="http://schemas.microsoft.com/office/drawing/2014/main" id="{ED8AE3A6-3C5A-D7BD-58E6-507550302AA1}"/>
                </a:ext>
              </a:extLst>
            </p:cNvPr>
            <p:cNvSpPr txBox="1"/>
            <p:nvPr/>
          </p:nvSpPr>
          <p:spPr>
            <a:xfrm>
              <a:off x="7902048" y="2695252"/>
              <a:ext cx="2957803" cy="1323439"/>
            </a:xfrm>
            <a:prstGeom prst="rect">
              <a:avLst/>
            </a:prstGeom>
            <a:noFill/>
          </p:spPr>
          <p:txBody>
            <a:bodyPr wrap="square" rtlCol="0">
              <a:spAutoFit/>
            </a:bodyPr>
            <a:lstStyle>
              <a:defPPr marR="0" lvl="0" algn="l" rtl="0">
                <a:lnSpc>
                  <a:spcPct val="100000"/>
                </a:lnSpc>
                <a:spcBef>
                  <a:spcPts val="0"/>
                </a:spcBef>
                <a:spcAft>
                  <a:spcPts val="0"/>
                </a:spcAft>
                <a:defRPr lang="cs-CZ"/>
              </a:defPPr>
              <a:lvl1pPr marL="0" marR="0" lvl="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1pPr>
              <a:lvl2pPr marL="457200" marR="0" lvl="1"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2pPr>
              <a:lvl3pPr marL="914400" marR="0" lvl="2"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3pPr>
              <a:lvl4pPr marL="1371600" marR="0" lvl="3"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4pPr>
              <a:lvl5pPr marL="1828800" marR="0" lvl="4"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5pPr>
              <a:lvl6pPr marL="2286000" marR="0" lvl="5"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6pPr>
              <a:lvl7pPr marL="2743200" marR="0" lvl="6"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7pPr>
              <a:lvl8pPr marL="3200400" marR="0" lvl="7"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8pPr>
              <a:lvl9pPr marL="3657600" marR="0" lvl="8"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9pPr>
            </a:lstStyle>
            <a:p>
              <a:r>
                <a:rPr lang="en-GB" sz="4000" dirty="0">
                  <a:latin typeface="Twinkl Cursive Looped" panose="02000000000000000000" pitchFamily="2" charset="0"/>
                </a:rPr>
                <a:t>I have been shining at …….</a:t>
              </a:r>
            </a:p>
          </p:txBody>
        </p:sp>
        <p:cxnSp>
          <p:nvCxnSpPr>
            <p:cNvPr id="12" name="Straight Arrow Connector 11">
              <a:extLst>
                <a:ext uri="{FF2B5EF4-FFF2-40B4-BE49-F238E27FC236}">
                  <a16:creationId xmlns:a16="http://schemas.microsoft.com/office/drawing/2014/main" id="{E684BE10-28FD-ABD9-45A4-EAE6565A4537}"/>
                </a:ext>
              </a:extLst>
            </p:cNvPr>
            <p:cNvCxnSpPr>
              <a:cxnSpLocks/>
            </p:cNvCxnSpPr>
            <p:nvPr/>
          </p:nvCxnSpPr>
          <p:spPr>
            <a:xfrm flipV="1">
              <a:off x="7048831" y="4407975"/>
              <a:ext cx="0" cy="664472"/>
            </a:xfrm>
            <a:prstGeom prst="straightConnector1">
              <a:avLst/>
            </a:prstGeom>
            <a:ln w="762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20">
              <a:extLst>
                <a:ext uri="{FF2B5EF4-FFF2-40B4-BE49-F238E27FC236}">
                  <a16:creationId xmlns:a16="http://schemas.microsoft.com/office/drawing/2014/main" id="{5B231452-EDBF-1A55-53F5-55635F02A212}"/>
                </a:ext>
              </a:extLst>
            </p:cNvPr>
            <p:cNvSpPr txBox="1"/>
            <p:nvPr/>
          </p:nvSpPr>
          <p:spPr>
            <a:xfrm>
              <a:off x="7851165" y="4703115"/>
              <a:ext cx="3059571" cy="1938992"/>
            </a:xfrm>
            <a:prstGeom prst="rect">
              <a:avLst/>
            </a:prstGeom>
            <a:noFill/>
          </p:spPr>
          <p:txBody>
            <a:bodyPr wrap="square" rtlCol="0">
              <a:spAutoFit/>
            </a:bodyPr>
            <a:lstStyle>
              <a:defPPr marR="0" lvl="0" algn="l" rtl="0">
                <a:lnSpc>
                  <a:spcPct val="100000"/>
                </a:lnSpc>
                <a:spcBef>
                  <a:spcPts val="0"/>
                </a:spcBef>
                <a:spcAft>
                  <a:spcPts val="0"/>
                </a:spcAft>
                <a:defRPr lang="cs-CZ"/>
              </a:defPPr>
              <a:lvl1pPr marL="0" marR="0" lvl="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1pPr>
              <a:lvl2pPr marL="457200" marR="0" lvl="1"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2pPr>
              <a:lvl3pPr marL="914400" marR="0" lvl="2"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3pPr>
              <a:lvl4pPr marL="1371600" marR="0" lvl="3"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4pPr>
              <a:lvl5pPr marL="1828800" marR="0" lvl="4"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5pPr>
              <a:lvl6pPr marL="2286000" marR="0" lvl="5"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6pPr>
              <a:lvl7pPr marL="2743200" marR="0" lvl="6"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7pPr>
              <a:lvl8pPr marL="3200400" marR="0" lvl="7"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8pPr>
              <a:lvl9pPr marL="3657600" marR="0" lvl="8"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tx1"/>
                  </a:solidFill>
                  <a:latin typeface="+mn-lt"/>
                  <a:ea typeface="+mn-ea"/>
                  <a:cs typeface="+mn-cs"/>
                  <a:sym typeface="Arial"/>
                </a:defRPr>
              </a:lvl9pPr>
            </a:lstStyle>
            <a:p>
              <a:r>
                <a:rPr lang="en-GB" sz="4000" dirty="0">
                  <a:latin typeface="Twinkl Cursive Looped" panose="02000000000000000000" pitchFamily="2" charset="0"/>
                </a:rPr>
                <a:t>I can ARISE further by …….</a:t>
              </a:r>
            </a:p>
          </p:txBody>
        </p:sp>
      </p:grpSp>
      <p:sp>
        <p:nvSpPr>
          <p:cNvPr id="14" name="TextBox 13">
            <a:extLst>
              <a:ext uri="{FF2B5EF4-FFF2-40B4-BE49-F238E27FC236}">
                <a16:creationId xmlns:a16="http://schemas.microsoft.com/office/drawing/2014/main" id="{1B6B2C99-BFD2-3E47-F5AB-53C9BB3D11CB}"/>
              </a:ext>
            </a:extLst>
          </p:cNvPr>
          <p:cNvSpPr txBox="1"/>
          <p:nvPr/>
        </p:nvSpPr>
        <p:spPr>
          <a:xfrm>
            <a:off x="2384810" y="7588207"/>
            <a:ext cx="9505156" cy="258532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rtl="0"/>
            <a:r>
              <a:rPr lang="en-US" sz="3600" b="0" i="0" u="none" strike="noStrike" baseline="0">
                <a:solidFill>
                  <a:srgbClr val="000000"/>
                </a:solidFill>
                <a:latin typeface="Twinkl Cursive Looped"/>
                <a:ea typeface="Segoe UI"/>
                <a:cs typeface="Segoe UI"/>
              </a:rPr>
              <a:t>I can use a variety of conjunctions. </a:t>
            </a:r>
            <a:r>
              <a:rPr lang="en-US" sz="3600" b="0" i="0">
                <a:solidFill>
                  <a:srgbClr val="000000"/>
                </a:solidFill>
                <a:latin typeface="Twinkl Cursive Looped"/>
                <a:ea typeface="Segoe UI"/>
                <a:cs typeface="Segoe UI"/>
              </a:rPr>
              <a:t>​</a:t>
            </a:r>
            <a:br>
              <a:rPr lang="en-US" sz="3600" b="0" i="0">
                <a:solidFill>
                  <a:srgbClr val="000000"/>
                </a:solidFill>
                <a:latin typeface="Twinkl Cursive Looped"/>
                <a:ea typeface="Segoe UI"/>
                <a:cs typeface="Segoe UI"/>
              </a:rPr>
            </a:br>
            <a:r>
              <a:rPr lang="en-US" sz="3600" b="0" i="0" u="none" strike="noStrike" baseline="0">
                <a:solidFill>
                  <a:srgbClr val="000000"/>
                </a:solidFill>
                <a:latin typeface="Twinkl Cursive Looped"/>
                <a:ea typeface="Segoe UI"/>
                <a:cs typeface="Segoe UI"/>
              </a:rPr>
              <a:t>I can use fronted adverbials.</a:t>
            </a:r>
            <a:r>
              <a:rPr lang="en-US" sz="3600" b="0" i="0">
                <a:solidFill>
                  <a:srgbClr val="000000"/>
                </a:solidFill>
                <a:latin typeface="Twinkl Cursive Looped"/>
                <a:ea typeface="Segoe UI"/>
                <a:cs typeface="Segoe UI"/>
              </a:rPr>
              <a:t>​</a:t>
            </a:r>
          </a:p>
          <a:p>
            <a:pPr algn="l" rtl="0"/>
            <a:r>
              <a:rPr lang="en-US" sz="3600" b="0" i="0" u="none" strike="noStrike" baseline="0">
                <a:solidFill>
                  <a:srgbClr val="000000"/>
                </a:solidFill>
                <a:latin typeface="Twinkl Cursive Looped"/>
                <a:ea typeface="Segoe UI"/>
                <a:cs typeface="Segoe UI"/>
              </a:rPr>
              <a:t>I can use expanded noun phrases</a:t>
            </a:r>
            <a:r>
              <a:rPr lang="en-US" sz="3600" b="0" i="0">
                <a:solidFill>
                  <a:srgbClr val="000000"/>
                </a:solidFill>
                <a:latin typeface="Twinkl Cursive Looped"/>
                <a:ea typeface="Segoe UI"/>
                <a:cs typeface="Segoe UI"/>
              </a:rPr>
              <a:t>​</a:t>
            </a:r>
          </a:p>
          <a:p>
            <a:pPr algn="l" rtl="0"/>
            <a:r>
              <a:rPr lang="en-US" sz="3600" b="0" i="0" u="none" strike="noStrike" baseline="0">
                <a:solidFill>
                  <a:srgbClr val="000000"/>
                </a:solidFill>
                <a:latin typeface="Twinkl Cursive Looped"/>
                <a:ea typeface="Segoe UI"/>
                <a:cs typeface="Segoe UI"/>
              </a:rPr>
              <a:t>I can build suspense within my writing</a:t>
            </a:r>
          </a:p>
          <a:p>
            <a:pPr algn="ctr"/>
            <a:endParaRPr lang="en-US"/>
          </a:p>
        </p:txBody>
      </p:sp>
    </p:spTree>
    <p:extLst>
      <p:ext uri="{BB962C8B-B14F-4D97-AF65-F5344CB8AC3E}">
        <p14:creationId xmlns:p14="http://schemas.microsoft.com/office/powerpoint/2010/main" val="374611966"/>
      </p:ext>
    </p:extLst>
  </p:cSld>
  <p:clrMapOvr>
    <a:masterClrMapping/>
  </p:clrMapOvr>
</p:sld>
</file>

<file path=ppt/theme/theme1.xml><?xml version="1.0" encoding="utf-8"?>
<a:theme xmlns:a="http://schemas.openxmlformats.org/drawingml/2006/main" name="Lesson slid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Custom 3">
      <a:majorFont>
        <a:latin typeface="Twinkl Cursive Looped"/>
        <a:ea typeface=""/>
        <a:cs typeface=""/>
      </a:majorFont>
      <a:minorFont>
        <a:latin typeface="Twinkl Cursive Loope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Lesson slides" id="{EF58BDFE-9342-4CD1-9098-894DF010B18B}" vid="{6CF9683B-A256-4BC3-94A0-CD817A338BD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63df6c41-3e95-48af-abe5-ae85bf6537b3" xsi:nil="true"/>
    <lcf76f155ced4ddcb4097134ff3c332f xmlns="2fd9b67f-02fc-4dd2-b88c-351b97c063da">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C55F922E8FCF54387A911480F330CAC" ma:contentTypeVersion="14" ma:contentTypeDescription="Create a new document." ma:contentTypeScope="" ma:versionID="f41a9cf987f5e674716c12be7346d98a">
  <xsd:schema xmlns:xsd="http://www.w3.org/2001/XMLSchema" xmlns:xs="http://www.w3.org/2001/XMLSchema" xmlns:p="http://schemas.microsoft.com/office/2006/metadata/properties" xmlns:ns2="2fd9b67f-02fc-4dd2-b88c-351b97c063da" xmlns:ns3="63df6c41-3e95-48af-abe5-ae85bf6537b3" targetNamespace="http://schemas.microsoft.com/office/2006/metadata/properties" ma:root="true" ma:fieldsID="42ab67084976167f013587b2467eb4d4" ns2:_="" ns3:_="">
    <xsd:import namespace="2fd9b67f-02fc-4dd2-b88c-351b97c063da"/>
    <xsd:import namespace="63df6c41-3e95-48af-abe5-ae85bf6537b3"/>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fd9b67f-02fc-4dd2-b88c-351b97c063da"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adcdc4ac-130e-40c0-960f-cc1adf920d97"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Location" ma:index="20" nillable="true" ma:displayName="Location" ma:description="" ma:indexed="true" ma:internalName="MediaServiceLocation" ma:readOnly="true">
      <xsd:simpleType>
        <xsd:restriction base="dms:Text"/>
      </xsd:simpleType>
    </xsd:element>
    <xsd:element name="MediaServiceBillingMetadata" ma:index="21"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3df6c41-3e95-48af-abe5-ae85bf6537b3"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0a1ed0ac-1f58-4248-b05d-46b7afb00488}" ma:internalName="TaxCatchAll" ma:showField="CatchAllData" ma:web="63df6c41-3e95-48af-abe5-ae85bf6537b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0CC6D0C-D5CD-4FBD-9A75-9E3A9B12AA04}">
  <ds:schemaRefs>
    <ds:schemaRef ds:uri="http://schemas.microsoft.com/sharepoint/v3/contenttype/forms"/>
  </ds:schemaRefs>
</ds:datastoreItem>
</file>

<file path=customXml/itemProps2.xml><?xml version="1.0" encoding="utf-8"?>
<ds:datastoreItem xmlns:ds="http://schemas.openxmlformats.org/officeDocument/2006/customXml" ds:itemID="{EA649FE5-8216-4D3D-86C9-36C7A80485E3}">
  <ds:schemaRefs>
    <ds:schemaRef ds:uri="http://schemas.microsoft.com/office/2006/metadata/properties"/>
    <ds:schemaRef ds:uri="http://schemas.microsoft.com/office/infopath/2007/PartnerControls"/>
    <ds:schemaRef ds:uri="63df6c41-3e95-48af-abe5-ae85bf6537b3"/>
    <ds:schemaRef ds:uri="2fd9b67f-02fc-4dd2-b88c-351b97c063da"/>
  </ds:schemaRefs>
</ds:datastoreItem>
</file>

<file path=customXml/itemProps3.xml><?xml version="1.0" encoding="utf-8"?>
<ds:datastoreItem xmlns:ds="http://schemas.openxmlformats.org/officeDocument/2006/customXml" ds:itemID="{3ED18E21-E222-4E26-B953-8378FEC7528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2fd9b67f-02fc-4dd2-b88c-351b97c063da"/>
    <ds:schemaRef ds:uri="63df6c41-3e95-48af-abe5-ae85bf6537b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11142</TotalTime>
  <Words>545</Words>
  <Application>Microsoft Office PowerPoint</Application>
  <PresentationFormat>Custom</PresentationFormat>
  <Paragraphs>28</Paragraphs>
  <Slides>6</Slides>
  <Notes>1</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Lesson slides</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Jessica Ammah</dc:creator>
  <cp:lastModifiedBy>Ms O'Reilly</cp:lastModifiedBy>
  <cp:revision>260</cp:revision>
  <dcterms:created xsi:type="dcterms:W3CDTF">2020-09-05T15:41:28Z</dcterms:created>
  <dcterms:modified xsi:type="dcterms:W3CDTF">2026-09-08T00:17:40Z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0x0101004C55F922E8FCF54387A911480F330CAC</vt:lpwstr>
  </property>
  <property fmtid="{D5CDD505-2E9C-101B-9397-08002B2CF9AE}" pid="3" name="MediaServiceImageTags">
    <vt:lpwstr/>
  </property>
</Properties>
</file>