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E237F-5D86-4665-BDB9-9F026A35BD4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8FAE03-81FE-4DD8-81AA-CE2E18A08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227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8FAE03-81FE-4DD8-81AA-CE2E18A08AC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829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ECCEF-4D39-F496-7585-BE9793719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9B601E-169F-37A0-9450-854CF25D35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E0770-DF29-EF54-04B3-2274F2969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1D197-931F-A118-092A-2FE84DDC6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577379-F4C3-1841-7512-F3E33DB74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895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C4A2A-E55A-A71F-472E-9CAD64F04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C91CF-212D-B26B-8FEE-918714951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53159-6BC3-D29E-3E50-150133DF6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DED2C-9881-5843-91B3-25162BDAD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B657D-0E49-5889-63F6-8C23F1117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38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B39EB-B484-7B95-02D4-BEFBFC47A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96F1EB-15DB-ABD6-9ED9-199DEAD96D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B31A4D-E4FB-6C4C-080D-769FD31D9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710C59-A74E-9308-042B-93F6669EC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64A95A-2035-D1D3-7BB1-EEB61FE87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54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6C13C-EFE7-9578-BB50-93524508E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E1F68-5A64-7527-13AF-075B99A5F6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DB718C-2849-F9B4-DFFC-32F774725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A5D503-74A4-C152-132C-9104BDF29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57326E-AA95-5FCC-5E5C-1B100EB6E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EE839-5BA5-DA80-57F8-140B0BE81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971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6ACD2-5796-3646-13F3-1BA7AE7A4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7C68AC-89F7-12D7-03D2-6BCE4A8AC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4AD8B4-9C3D-D384-1201-D01E5A2499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6697C4-34B2-7E59-A344-0778B20593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C266DB-EE28-D770-52A0-0885AC8DD9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3B9133-E6B7-0492-B9F2-3C3826B8B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8CF2A-ACED-0999-4191-2132DDFAA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9ED520-55E1-8294-D521-5945A4DD8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550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6BECF-E172-20F3-FC88-586B680DB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FB0D65-D726-DA4F-1C35-0998AEA90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13EBD1-8A79-B7D0-7D80-0C4C4DC55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F4B0D-26BD-743F-818F-0508104D9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769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52D39E-47A3-F7C8-A865-34858A89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EE4A52-D588-F4EE-3420-00F9744F0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C7479F-6D70-D30A-8A67-E270C4848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13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17FD4-BA0A-1F28-AF63-D96958A7E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4498F-58EF-27CB-4058-A1EA8B3261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7F248C-667A-2277-3056-6F64609B2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28F551-7830-21C7-1C4E-294C3FD2D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4FCF50-82A0-869D-90A8-499BE7555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45CB0C-A7CB-A7CC-F794-10A4F79F0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702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419EE-F724-63CF-02CB-BC27826D4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FAB70B-E0A5-4368-B89E-79D351E337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0F58A8-F94B-FF05-8B42-F77AAE0F6D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25D288-ADEF-ECB5-1653-075E26A86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946CAC-3A57-2E26-3C5A-CC75E66F5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1F417C-29BE-495A-964B-945461C49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09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6F477-4F41-F8E2-3311-96C622C5F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21EB2A-2A09-F647-00A1-FF7F0C6F0E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4349A-9EA2-AC0E-E88D-A7AB98B84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21B286-8C25-7E0E-FF93-20EF4DC1E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DD711-9975-9AD3-71DD-55488B519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74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B72671-3B9D-2511-A131-6330C95FC4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13C2-97CA-6BAB-7F9F-13575CBB20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AA179-D431-F891-6E4D-0C681C3FD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5E088-F5C7-0A8A-12EE-DC333C4DD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8FD296-1B9B-E308-62EB-925FD59B3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657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53C9F5-FE6B-2A79-7941-86803BA4F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BEFDBE-F5D7-26A6-8D59-324E458B70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D456-962B-3C83-8160-131D9A58F2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D05963-302F-460D-A959-F519F00E36C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FEDCB-9E56-E2EE-A529-837D9115E7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22594-2575-C27B-0785-C13226C973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CF338E-790E-4FD1-9CC2-EE357D8D6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968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47090-2FBB-D11C-EEE1-93F6FDA4B9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Tuesday- Home Learning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BBD0FA-8FF9-2CF4-5249-515E466C39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252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85B8B-D434-DD98-30BB-071581C43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471" y="31287"/>
            <a:ext cx="10515600" cy="1325563"/>
          </a:xfrm>
        </p:spPr>
        <p:txBody>
          <a:bodyPr/>
          <a:lstStyle/>
          <a:p>
            <a:r>
              <a:rPr lang="en-GB" dirty="0"/>
              <a:t>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C7E3E-312C-DFB9-BA8F-D9A2B64F4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470" y="1356851"/>
            <a:ext cx="11375923" cy="52110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We are learning about place value and understanding tens and ones.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highlight>
                  <a:srgbClr val="00FFFF"/>
                </a:highlight>
              </a:rPr>
              <a:t>Number hunt</a:t>
            </a:r>
            <a:r>
              <a:rPr lang="en-US" dirty="0"/>
              <a:t>: choose 5 numbers between 0 and 20. Can you find objects around your home to represent each number? You could use Lego, pasta, buttons, toys or anything you have available.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For each number, can you say how many tens and ones it has?</a:t>
            </a:r>
          </a:p>
          <a:p>
            <a:pPr marL="0" indent="0">
              <a:buNone/>
            </a:pPr>
            <a:r>
              <a:rPr lang="en-US" dirty="0"/>
              <a:t>For example: 14= 1 ten and 4 ones.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Cheeky Challenge: Can you make your own number clues for someone at home to solve?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C1DCB9-8A1D-DFCA-93DE-661E23D6A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485" y="31286"/>
            <a:ext cx="2404908" cy="133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004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4A46B-F946-C63A-B86C-B7969B598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Topic- Childhood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012DD-D098-767E-38AF-DAE1E5E40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1690688"/>
            <a:ext cx="11353800" cy="466725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We are learning about childhood and how it has changed over time.</a:t>
            </a:r>
          </a:p>
          <a:p>
            <a:pPr marL="0" indent="0">
              <a:buNone/>
            </a:pPr>
            <a:r>
              <a:rPr lang="en-US" dirty="0"/>
              <a:t>Talk to a parent, grandparent or another family member about what childhood was like when they were young.</a:t>
            </a:r>
          </a:p>
          <a:p>
            <a:r>
              <a:rPr lang="en-US" dirty="0"/>
              <a:t>Can you find out:</a:t>
            </a:r>
          </a:p>
          <a:p>
            <a:r>
              <a:rPr lang="en-US" dirty="0"/>
              <a:t>What toys did they play with?</a:t>
            </a:r>
          </a:p>
          <a:p>
            <a:r>
              <a:rPr lang="en-US" dirty="0"/>
              <a:t>What games did they play?</a:t>
            </a:r>
          </a:p>
          <a:p>
            <a:r>
              <a:rPr lang="en-US" dirty="0"/>
              <a:t>What did they watch on television?</a:t>
            </a:r>
          </a:p>
          <a:p>
            <a:r>
              <a:rPr lang="en-US" dirty="0"/>
              <a:t>What was school like?</a:t>
            </a:r>
          </a:p>
          <a:p>
            <a:r>
              <a:rPr lang="en-US" dirty="0"/>
              <a:t>What was their </a:t>
            </a:r>
            <a:r>
              <a:rPr lang="en-US" dirty="0" err="1"/>
              <a:t>favourite</a:t>
            </a:r>
            <a:r>
              <a:rPr lang="en-US" dirty="0"/>
              <a:t> thing to do?</a:t>
            </a:r>
          </a:p>
          <a:p>
            <a:r>
              <a:rPr lang="en-US" dirty="0"/>
              <a:t>Challenge: draw a picture of something they enjoyed during their childhood.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80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08602-4B9A-6433-75D8-0F177DF44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Literacy- Autobiographies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DD2B5-B8EB-AE03-F3B3-B3A51E0C5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We are beginning to learn about autobiographies.</a:t>
            </a:r>
          </a:p>
          <a:p>
            <a:pPr marL="0" indent="0">
              <a:buNone/>
            </a:pPr>
            <a:r>
              <a:rPr lang="en-US" dirty="0"/>
              <a:t>Create a simple autobiography about yourself. You could include:</a:t>
            </a:r>
          </a:p>
          <a:p>
            <a:r>
              <a:rPr lang="en-US" dirty="0"/>
              <a:t>Your name</a:t>
            </a:r>
          </a:p>
          <a:p>
            <a:r>
              <a:rPr lang="en-US" dirty="0"/>
              <a:t>Your age</a:t>
            </a:r>
          </a:p>
          <a:p>
            <a:r>
              <a:rPr lang="en-US" dirty="0"/>
              <a:t>Where you live</a:t>
            </a:r>
          </a:p>
          <a:p>
            <a:r>
              <a:rPr lang="en-US" dirty="0"/>
              <a:t>Who is in your family</a:t>
            </a:r>
          </a:p>
          <a:p>
            <a:r>
              <a:rPr lang="en-US" dirty="0"/>
              <a:t>Your </a:t>
            </a:r>
            <a:r>
              <a:rPr lang="en-US" dirty="0" err="1"/>
              <a:t>favourite</a:t>
            </a:r>
            <a:r>
              <a:rPr lang="en-US" dirty="0"/>
              <a:t> things</a:t>
            </a:r>
          </a:p>
          <a:p>
            <a:r>
              <a:rPr lang="en-US" dirty="0"/>
              <a:t>Something you enjoy doing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7193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18739-D332-63CA-39AF-6F1F1AC900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Wednesday- Home Learning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6A1BFF-670D-6D74-EEC5-335A4553B1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986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1D458-A322-2AAD-3D79-9C7EA8447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Math's- Place Value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D6978-0C90-FD0E-29BE-34E81ADC11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Ask an adult to give you some numbers between 0 and 20.</a:t>
            </a:r>
          </a:p>
          <a:p>
            <a:pPr marL="0" indent="0">
              <a:buNone/>
            </a:pPr>
            <a:r>
              <a:rPr lang="en-US" dirty="0"/>
              <a:t>For each number:</a:t>
            </a:r>
          </a:p>
          <a:p>
            <a:r>
              <a:rPr lang="en-US" dirty="0"/>
              <a:t>Say the number</a:t>
            </a:r>
          </a:p>
          <a:p>
            <a:r>
              <a:rPr lang="en-US" dirty="0"/>
              <a:t>Show it using objects</a:t>
            </a:r>
          </a:p>
          <a:p>
            <a:r>
              <a:rPr lang="en-US" dirty="0"/>
              <a:t>Tell someone how many tens and ones it has</a:t>
            </a:r>
          </a:p>
          <a:p>
            <a:r>
              <a:rPr lang="en-US" dirty="0"/>
              <a:t>Write the numb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Cheeky Challenge: Can you find different ways to make the same number?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488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82DDF-F359-B3AE-A331-9E4BDBD26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Literacy- All about me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68C75-9427-B6F3-0160-85D57240C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Continue your autobiography by writing 3-5 sentences about yourself.</a:t>
            </a:r>
          </a:p>
          <a:p>
            <a:r>
              <a:rPr lang="en-US" dirty="0"/>
              <a:t>You could write about:</a:t>
            </a:r>
          </a:p>
          <a:p>
            <a:r>
              <a:rPr lang="en-US" dirty="0"/>
              <a:t>Your </a:t>
            </a:r>
            <a:r>
              <a:rPr lang="en-US" dirty="0" err="1"/>
              <a:t>favourite</a:t>
            </a:r>
            <a:r>
              <a:rPr lang="en-US" dirty="0"/>
              <a:t> food.</a:t>
            </a:r>
          </a:p>
          <a:p>
            <a:r>
              <a:rPr lang="en-US" dirty="0"/>
              <a:t>Your </a:t>
            </a:r>
            <a:r>
              <a:rPr lang="en-US" dirty="0" err="1"/>
              <a:t>favourite</a:t>
            </a:r>
            <a:r>
              <a:rPr lang="en-US" dirty="0"/>
              <a:t> toy</a:t>
            </a:r>
          </a:p>
          <a:p>
            <a:r>
              <a:rPr lang="en-US" dirty="0"/>
              <a:t>Your </a:t>
            </a:r>
            <a:r>
              <a:rPr lang="en-US" dirty="0" err="1"/>
              <a:t>favourite</a:t>
            </a:r>
            <a:r>
              <a:rPr lang="en-US" dirty="0"/>
              <a:t> animal</a:t>
            </a:r>
          </a:p>
          <a:p>
            <a:r>
              <a:rPr lang="en-US" dirty="0"/>
              <a:t>Your </a:t>
            </a:r>
            <a:r>
              <a:rPr lang="en-US" dirty="0" err="1"/>
              <a:t>favourite</a:t>
            </a:r>
            <a:r>
              <a:rPr lang="en-US" dirty="0"/>
              <a:t> place</a:t>
            </a:r>
          </a:p>
          <a:p>
            <a:r>
              <a:rPr lang="en-US" dirty="0"/>
              <a:t>What you would like to be when you grow up.</a:t>
            </a:r>
          </a:p>
          <a:p>
            <a:r>
              <a:rPr lang="en-US" dirty="0"/>
              <a:t>Remember to use capital letters, finger spaces and full stops.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7002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CCDA8-603B-D3E5-AA57-E0EF3086E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Topic- Then and Now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C826A-A46D-E1A6-09C6-94E496B7C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Think about what you have learnt about childhood in the past.</a:t>
            </a:r>
          </a:p>
          <a:p>
            <a:r>
              <a:rPr lang="en-US" dirty="0"/>
              <a:t>Choose one thing, such as toys, games, school or television.</a:t>
            </a:r>
          </a:p>
          <a:p>
            <a:r>
              <a:rPr lang="en-US" dirty="0"/>
              <a:t>Draw what it was like then and what it is like now.</a:t>
            </a:r>
          </a:p>
          <a:p>
            <a:r>
              <a:rPr lang="en-US" dirty="0"/>
              <a:t>Have fun and I can’t wait to see your fantastic home learning!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27997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396</Words>
  <Application>Microsoft Office PowerPoint</Application>
  <PresentationFormat>Widescreen</PresentationFormat>
  <Paragraphs>54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Tuesday- Home Learning</vt:lpstr>
      <vt:lpstr>Maths</vt:lpstr>
      <vt:lpstr>Topic- Childhood</vt:lpstr>
      <vt:lpstr>Literacy- Autobiographies </vt:lpstr>
      <vt:lpstr>Wednesday- Home Learning</vt:lpstr>
      <vt:lpstr>Math's- Place Value </vt:lpstr>
      <vt:lpstr>Literacy- All about me </vt:lpstr>
      <vt:lpstr>Topic- Then and Now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Niamh Horwood</dc:creator>
  <cp:lastModifiedBy>Niamh Horwood</cp:lastModifiedBy>
  <cp:revision>1</cp:revision>
  <dcterms:created xsi:type="dcterms:W3CDTF">2026-09-08T07:48:08Z</dcterms:created>
  <dcterms:modified xsi:type="dcterms:W3CDTF">2026-09-08T07:54:06Z</dcterms:modified>
</cp:coreProperties>
</file>