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4"/>
  </p:sldMasterIdLst>
  <p:notesMasterIdLst>
    <p:notesMasterId r:id="rId31"/>
  </p:notesMasterIdLst>
  <p:sldIdLst>
    <p:sldId id="525" r:id="rId5"/>
    <p:sldId id="339" r:id="rId6"/>
    <p:sldId id="362" r:id="rId7"/>
    <p:sldId id="295" r:id="rId8"/>
    <p:sldId id="291" r:id="rId9"/>
    <p:sldId id="363" r:id="rId10"/>
    <p:sldId id="347" r:id="rId11"/>
    <p:sldId id="315" r:id="rId12"/>
    <p:sldId id="366" r:id="rId13"/>
    <p:sldId id="365" r:id="rId14"/>
    <p:sldId id="356" r:id="rId15"/>
    <p:sldId id="350" r:id="rId16"/>
    <p:sldId id="367" r:id="rId17"/>
    <p:sldId id="348" r:id="rId18"/>
    <p:sldId id="351" r:id="rId19"/>
    <p:sldId id="368" r:id="rId20"/>
    <p:sldId id="349" r:id="rId21"/>
    <p:sldId id="359" r:id="rId22"/>
    <p:sldId id="369" r:id="rId23"/>
    <p:sldId id="345" r:id="rId24"/>
    <p:sldId id="360" r:id="rId25"/>
    <p:sldId id="370" r:id="rId26"/>
    <p:sldId id="371" r:id="rId27"/>
    <p:sldId id="526" r:id="rId28"/>
    <p:sldId id="527" r:id="rId29"/>
    <p:sldId id="528" r:id="rId30"/>
  </p:sldIdLst>
  <p:sldSz cx="12192000" cy="6858000"/>
  <p:notesSz cx="6858000" cy="9144000"/>
  <p:embeddedFontLst>
    <p:embeddedFont>
      <p:font typeface="Eyfs Full Font" panose="020B0604020202020204" charset="0"/>
      <p:regular r:id="rId32"/>
    </p:embeddedFont>
    <p:embeddedFont>
      <p:font typeface="Poppins" panose="00000500000000000000" pitchFamily="2" charset="0"/>
      <p:regular r:id="rId33"/>
      <p:bold r:id="rId34"/>
      <p:italic r:id="rId35"/>
      <p:boldItalic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6756"/>
    <a:srgbClr val="00ABC8"/>
    <a:srgbClr val="E3E9EC"/>
    <a:srgbClr val="FFD6C9"/>
    <a:srgbClr val="F42344"/>
    <a:srgbClr val="FF4840"/>
    <a:srgbClr val="EB5B50"/>
    <a:srgbClr val="FEF8EA"/>
    <a:srgbClr val="FF2E30"/>
    <a:srgbClr val="494A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81" autoAdjust="0"/>
    <p:restoredTop sz="93584" autoAdjust="0"/>
  </p:normalViewPr>
  <p:slideViewPr>
    <p:cSldViewPr snapToGrid="0">
      <p:cViewPr varScale="1">
        <p:scale>
          <a:sx n="73" d="100"/>
          <a:sy n="73" d="100"/>
        </p:scale>
        <p:origin x="96" y="15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2.fntdata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1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5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4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08:10.45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0 24575,'6'0'0,"7"6"0,7 1 0,5 0 0,5-1 0,2-2 0,1-2 0,1 0 0,0-2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08:13.65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261 34 24575,'0'-5'0,"-5"-3"0,-8 1 0,-7 2 0,-6 1 0,-3 1 0,-4 2 0,0 0 0,-1 1 0,0 0 0,0 1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08:16.027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227 0 24575,'-6'0'0,"-12"0"0,-9 0 0,-6 0 0,-2 0 0,-1 0 0,0 0 0,0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12:22.40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591 396 24575,'-11'-6'0,"1"-1"0,1 0 0,-1-1 0,1 0 0,1-1 0,-1 0 0,-8-11 0,8 8 0,0 1 0,-1 1 0,0 0 0,-17-12 0,21 19 0,0-1 0,-1 1 0,0 0 0,1 1 0,-1 0 0,0 0 0,0 0 0,-1 1 0,1 0 0,-12 0 0,-9 1 0,-41 6 0,10 0 0,45-5 0,0-1 0,0-1 0,0 0 0,0-1 0,0-1 0,0 0 0,0 0 0,-20-9 0,31 10 0,0 1 0,0-1 0,-1 1 0,1-1 0,0 0 0,1 0 0,-1 0 0,0-1 0,1 1 0,-1-1 0,1 1 0,0-1 0,0 0 0,0 0 0,0 0 0,0 0 0,0 0 0,1 0 0,0-1 0,0 1 0,0 0 0,0-1 0,0 1 0,1-1 0,-1 1 0,1-1 0,0 1 0,0-1 0,0 1 0,0-1 0,1 1 0,0-1 0,0 1 0,-1-1 0,2 1 0,-1 0 0,0 0 0,1-1 0,1-2 0,1-1 0,0 1 0,1-1 0,0 1 0,0 0 0,0 0 0,0 0 0,1 1 0,0 0 0,0 0 0,1 0 0,-1 1 0,1 0 0,0 0 0,0 1 0,0 0 0,1 0 0,10-2 0,-9 2 0,0 1 0,0 0 0,1 0 0,-1 1 0,1 1 0,-1-1 0,1 2 0,-1-1 0,1 1 0,-1 1 0,0 0 0,1 0 0,-1 0 0,10 6 0,-10-3 0,0 2 0,0-1 0,-1 1 0,0 0 0,0 1 0,-1 0 0,9 12 0,14 13 0,-15-18-273,0-1 0,2-1 0,-1-1 0,28 16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27:02.298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0 171 24575,'64'1'0,"75"-3"0,-133 1 0,0-1 0,0 1 0,0-1 0,0-1 0,0 1 0,0-1 0,-1 0 0,0 0 0,9-6 0,-12 7 0,0 1 0,0 0 0,-1-1 0,1 1 0,0-1 0,0 1 0,-1-1 0,1 0 0,-1 0 0,1 1 0,-1-1 0,0 0 0,0 0 0,0 0 0,0-1 0,0 1 0,-1 0 0,1 0 0,0-1 0,-1 1 0,0 0 0,1 0 0,-1-1 0,0 1 0,0 0 0,-1-1 0,0-3 0,-1 3 0,0 0 0,0 0 0,0 1 0,0 0 0,-1-1 0,1 1 0,-1 0 0,1 0 0,-1 0 0,0 0 0,0 1 0,0-1 0,0 1 0,-4-2 0,-47-13 0,6 6 257,30 7-663,-1-1 1,1 0-1,-19-8 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27:19.81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293 0 24575,'19'16'0,"0"0"0,1-1 0,28 15 0,11 9 0,2-3 0,-48-30 0,-1 1 0,0 0 0,0 0 0,-1 2 0,0-1 0,0 2 0,13 14 0,-21-21 0,-1-1 0,0 1 0,0 0 0,-1 0 0,1 0 0,0 0 0,-1 1 0,0-1 0,0 0 0,0 0 0,0 1 0,0-1 0,-1 1 0,1-1 0,-1 1 0,0-1 0,0 1 0,0-1 0,-1 1 0,1-1 0,-1 0 0,0 1 0,0-1 0,0 1 0,0-1 0,-1 0 0,1 0 0,-1 0 0,0 0 0,0 0 0,-3 4 0,-6 5 0,-1-1 0,-1 0 0,1 0 0,-2-1 0,-19 11 0,8-5 0,15-10 0,0 0 0,0-1 0,0 0 0,-1-1 0,0 0 0,0-1 0,0 0 0,0-1 0,-19 2 0,-8-2 0,-60-5 0,28 0 0,64 3 0,0 0 0,0 0 0,0-1 0,0 0 0,0 0 0,0-1 0,0 0 0,1 0 0,-1 0 0,1 0 0,-1-1 0,1 0 0,0 0 0,-6-5 0,6 3 0,-1-1 0,1 0 0,0 0 0,1 0 0,0 0 0,0-1 0,0 1 0,0-1 0,1 0 0,-4-14 0,-1-3 0,1 0 0,1-1 0,-4-41 0,9 59 0,1 1 0,-1 0 0,1-1 0,1 1 0,-1-1 0,1 1 0,0 0 0,1-1 0,0 1 0,0 0 0,0 0 0,0 0 0,1 0 0,0 1 0,0-1 0,1 1 0,0-1 0,0 1 0,8-8 0,-11 12 0,0 0 0,0 0 0,0 0 0,0 0 0,0 0 0,0 0 0,0 0 0,1 1 0,-1-1 0,0 0 0,0 1 0,1-1 0,-1 1 0,0-1 0,1 1 0,-1 0 0,1 0 0,-1 0 0,0-1 0,1 1 0,-1 0 0,1 1 0,-1-1 0,0 0 0,1 0 0,-1 1 0,0-1 0,1 1 0,-1-1 0,0 1 0,0-1 0,1 1 0,-1 0 0,0-1 0,0 1 0,0 0 0,0 0 0,0 0 0,0 0 0,0 0 0,0 0 0,0 0 0,0 1 0,-1-1 0,1 0 0,0 0 0,0 3 0,2 4 0,0-1 0,0 1 0,0 0 0,-1 0 0,-1 1 0,2 13 0,-2 54 0,-2-57 0,1 0 0,0 0 0,2 1 0,6 30 0,0-12 0,-5-25 0,0 0 0,0 0 0,1-1 0,1 1 0,10 19 0,-9-20 0,0 1 0,-1-1 0,0 1 0,-1 0 0,-1 1 0,0-1 0,2 22 0,-3-10 0,-2 1 0,0 0 0,-4 27 0,4-52 0,0 0 0,0 0 0,0 0 0,0 0 0,0 0 0,0 0 0,0 0 0,0 0 0,-1 0 0,1-1 0,0 1 0,-1 0 0,1 0 0,-1 0 0,1 0 0,-1 0 0,1-1 0,-1 1 0,0 0 0,1 0 0,-1-1 0,0 1 0,0-1 0,1 1 0,-1 0 0,0-1 0,0 0 0,0 1 0,0-1 0,0 1 0,1-1 0,-1 0 0,0 0 0,0 1 0,0-1 0,0 0 0,0 0 0,0 0 0,0 0 0,0 0 0,0 0 0,0 0 0,0-1 0,0 1 0,0 0 0,0-1 0,0 1 0,0 0 0,1-1 0,-1 1 0,0-1 0,-1 0 0,-8-5 0,0 0 0,0-1 0,-14-13 0,11 9 0,12 11 0,-6-6 0,-1 0 0,1-1 0,-12-13 0,18 19 0,0 1 0,0-1 0,1 0 0,-1 1 0,0-1 0,1 0 0,-1 0 0,1 0 0,-1 0 0,1 1 0,-1-1 0,1 0 0,0 0 0,-1 0 0,1 0 0,0 0 0,0 0 0,-1 0 0,1 0 0,0 0 0,0 0 0,0 0 0,0 0 0,1 0 0,-1 0 0,0 0 0,0 0 0,1 0 0,-1 0 0,0 0 0,1 0 0,-1 0 0,1 0 0,-1 1 0,1-1 0,-1 0 0,1 0 0,0 0 0,-1 1 0,1-1 0,0 0 0,0 1 0,0-1 0,-1 1 0,1-1 0,0 1 0,0-1 0,0 1 0,0 0 0,0-1 0,1 1 0,14-4 0,1 0 0,-1 2 0,1 0 0,-1 0 0,1 2 0,23 1 0,48-2 0,-54-5 0,0-1 0,42-15 0,-62 18 0,10-2-1365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27:21.95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530 1 24575,'0'4'0,"1"-1"0,0 1 0,0-1 0,0 0 0,0 1 0,1-1 0,2 5 0,7 22 0,-6-2 0,24 175 0,-27-182 0,-1-1 0,0 0 0,-2 1 0,0-1 0,-2 0 0,0 0 0,-1 0 0,-1 0 0,-11 30 0,-47 100 0,29-49 0,5-11 0,20-52 0,8-31 0,-1 1 0,0 0 0,0-1 0,0 0 0,-8 14 0,9-19 0,0-1 0,0 0 0,0 1 0,0-1 0,0 0 0,0 0 0,-1 0 0,1 0 0,0 0 0,-1 0 0,1 0 0,-1 0 0,1 0 0,-1-1 0,0 1 0,1-1 0,-1 1 0,1-1 0,-1 0 0,0 1 0,0-1 0,1 0 0,-1 0 0,0 0 0,1-1 0,-1 1 0,0 0 0,1 0 0,-1-1 0,0 1 0,-2-2 0,-13-5 0,0-2 0,0 1 0,0-2 0,1 0 0,1-1 0,0-1 0,-21-20 0,19 16 0,-2 1 0,0 0 0,-41-23 0,43 29 0,11 5 0,-2 1 0,1-1 0,0 1 0,-1 0 0,0 1 0,-13-3 0,21 5 0,0 0 0,0 0 0,0-1 0,-1 1 0,1 0 0,0 0 0,0 0 0,0 0 0,0 0 0,-1 0 0,1 0 0,0 0 0,0 0 0,0 0 0,-1 0 0,1 0 0,0 1 0,0-1 0,0 0 0,0 0 0,-1 0 0,1 0 0,0 0 0,0 0 0,0 0 0,0 0 0,0 1 0,-1-1 0,1 0 0,0 0 0,0 0 0,0 0 0,0 0 0,0 1 0,0-1 0,0 0 0,-1 0 0,1 0 0,0 0 0,0 1 0,0-1 0,0 0 0,5 10 0,12 8 0,-1-7 0,1-1 0,1-1 0,21 9 0,37 20 0,-34-16 0,-34-19 0,1 1 0,-1 0 0,1 1 0,-1 0 0,0 0 0,-1 1 0,14 13 0,-20-18 8,-1 0 0,1-1 0,-1 1 0,1 0 0,-1 0 0,1 0 0,-1-1 0,0 1 0,0 0-1,1 0 1,-1 0 0,0 0 0,0 0 0,0 0 0,0 0 0,0 0 0,0 0 0,0 0 0,0-1 0,0 1 0,-1 0-1,1 0 1,0 0 0,0 0 0,-1 0 0,1 0 0,-1-1 0,1 1 0,-1 0 0,1 0 0,-1-1 0,1 1 0,-1 0 0,0-1-1,1 1 1,-1 0 0,0-1 0,-1 1 0,-38 20-529,25-14-632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27:24.77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0 262 24575,'63'1'0,"73"-3"0,-129 1 0,1 0 0,-1-1 0,0 1 0,0-1 0,0-1 0,0 0 0,-1 0 0,10-5 0,48-37 0,-28 18 0,-31 24 0,-1-1 0,0 1 0,0 0 0,-1-1 0,1 0 0,-1 0 0,0 0 0,0 0 0,0-1 0,0 1 0,-1-1 0,0 0 0,3-9 0,-4 12 0,-1-1 0,0 1 0,1 0 0,-1 0 0,0-1 0,0 1 0,-1 0 0,1 0 0,0-1 0,-1 1 0,1 0 0,-1 0 0,0 0 0,0-1 0,0 1 0,0 0 0,0 0 0,0 0 0,0 1 0,-1-1 0,1 0 0,-1 0 0,1 1 0,-1-1 0,0 1 0,1-1 0,-1 1 0,0 0 0,0 0 0,0-1 0,0 1 0,0 1 0,0-1 0,-3-1 0,-14-5 38,0 1 0,-1 0 0,1 1 0,-1 1 0,0 1 0,0 1 0,0 0 0,-22 2 0,35 1-102,0-1 1,0 1 0,1 0 0,-1 1 0,0-1-1,1 1 1,-1 0 0,1 1 0,0 0 0,0 0-1,0 0 1,0 1 0,0 0 0,1 0-1,-1 0 1,1 1 0,0 0 0,1 0 0,-1 0-1,1 0 1,0 1 0,0-1 0,1 1 0,-1 0-1,1 1 1,-3 11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27:27.11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34 94 24575,'71'4'0,"1"3"0,80 18 0,-122-20 0,-25-4 0,65 15 0,-64-14 0,-1 0 0,1 0 0,-1 1 0,0 0 0,0-1 0,0 2 0,0-1 0,0 1 0,6 6 0,-10-9 0,0 0 0,0 0 0,0-1 0,0 1 0,0 0 0,-1 0 0,1 1 0,0-1 0,-1 0 0,1 0 0,-1 0 0,1 0 0,-1 0 0,0 1 0,1-1 0,-1 0 0,0 0 0,0 1 0,0-1 0,0 0 0,0 1 0,0-1 0,0 0 0,0 0 0,0 1 0,-1-1 0,0 2 0,0-1 0,-1 0 0,0 1 0,1-1 0,-1-1 0,0 1 0,0 0 0,0 0 0,-1-1 0,1 1 0,0-1 0,0 0 0,-4 2 0,-8 3 0,-1-2 0,1 1 0,-21 2 0,-40 5 0,39-8 0,-61 17 0,61-4 0,30-14 0,-1 0 0,1 0 0,0 0 0,-1 0 0,-9 1 0,14-3 0,0-1 0,0 0 0,0 0 0,1 0 0,-1 0 0,0 0 0,0-1 0,0 1 0,0 0 0,0-1 0,1 0 0,-1 1 0,0-1 0,0 0 0,1 0 0,-1 0 0,0 0 0,1 0 0,-1 0 0,1 0 0,0-1 0,-1 1 0,1 0 0,-1-3 0,-6-6 29,2 0-1,-1 0 1,1-1-1,1 0 0,0-1 1,1 1-1,0-1 1,1 0-1,0 0 1,1 0-1,-2-19 1,3 6-371,1 0 1,1 0 0,1 0-1,9-43 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11:42.597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132 125 24575,'-5'0'0,"-8"0"0,17-1 0,0 0 0,1 1 0,-1-1 0,1 0 0,-1 0 0,0 0 0,0-1 0,0 1 0,0-1 0,7-4 0,-10 5 0,-1 1 0,1-1 0,0 1 0,-1-1 0,1 0 0,-1 1 0,0-1 0,1 1 0,-1-1 0,1 0 0,-1 1 0,0-1 0,0 0 0,1 1 0,-1-1 0,0 0 0,0 0 0,0 1 0,0-1 0,0 0 0,0 0 0,0 1 0,0-1 0,0 0 0,0 0 0,0 1 0,0-1 0,0 0 0,-1 1 0,1-1 0,0 0 0,-1 0 0,1 1 0,0-1 0,-1 1 0,1-1 0,-1 0 0,1 1 0,-1-1 0,1 1 0,-1-1 0,1 1 0,-1-1 0,0 1 0,1 0 0,-1-1 0,0 1 0,1 0 0,-1-1 0,0 1 0,-1 0 0,-43-12 0,39 11 0,-2-1 0,1 0 0,-1-1 0,1 0 0,-1 0 0,1-1 0,0 0 0,0 0 0,0-1 0,1 0 0,-11-9 0,12 10 0,-9-6-1365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11:44.81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326 108 24575,'-5'0'0,"-7"-5"0,-7-7 0,-4-1 0,-4 2 0,-3-3 0,5-4 0,0 1 0,1 4 0,3 8 0,1 6 0,-2 3 0,-2 0 0,-2 0 0,4 4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11:47.72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124 217 24575,'134'-1'0,"144"3"0,-273-2 0,34 5 0,-38-5 0,1 0 0,0 1 0,0-1 0,0 1 0,-1-1 0,1 1 0,0 0 0,-1 0 0,1 0 0,0 0 0,-1 0 0,1 0 0,-1 0 0,0 1 0,1-1 0,-1 0 0,1 3 0,-1-4 0,-1 1 0,0 0 0,0-1 0,0 1 0,0 0 0,0 0 0,1-1 0,-1 1 0,-1 0 0,1 0 0,0-1 0,0 1 0,0 0 0,0 0 0,0-1 0,-1 1 0,1 0 0,0-1 0,-1 1 0,1 0 0,0-1 0,-1 1 0,1 0 0,-1-1 0,1 1 0,-1-1 0,1 1 0,-1-1 0,0 1 0,1-1 0,-1 0 0,0 1 0,1-1 0,-1 0 0,0 1 0,1-1 0,-1 0 0,0 0 0,0 1 0,-36 9 0,30-8 0,-15 3 0,5 0 0,-1-1 0,1 0 0,-28 0 0,38-4 0,0 0 0,0-1 0,1 0 0,-1 0 0,0 0 0,1-1 0,-1 0 0,1 0 0,0-1 0,0 0 0,0 0 0,-11-8 0,-5-5 0,9 6 0,-1 0 0,0 1 0,0 1 0,-1 0 0,-19-7 0,26 13 0,1-1 0,0 1 0,0-2 0,0 1 0,0-1 0,0 0 0,1 0 0,0-1 0,0 1 0,0-1 0,0-1 0,1 1 0,0-1 0,0 0 0,1 0 0,-1-1 0,1 1 0,1-1 0,-1 0 0,1 0 0,-4-15 0,4 13 0,-1 0 0,1 0 0,-10-15 0,12 23 0,1 0 0,0 0 0,-1 0 0,1 0 0,-1 1 0,1-1 0,-1 0 0,1 0 0,-1 1 0,0-1 0,1 0 0,-1 0 0,0 1 0,0-1 0,1 1 0,-1-1 0,0 1 0,0-1 0,0 1 0,0 0 0,0-1 0,0 1 0,1 0 0,-1-1 0,0 1 0,0 0 0,0 0 0,0 0 0,0 0 0,0 0 0,0 0 0,0 0 0,0 0 0,0 1 0,0-1 0,0 0 0,0 1 0,0-1 0,0 0 0,1 1 0,-1-1 0,0 1 0,0-1 0,0 1 0,1 0 0,-1-1 0,0 1 0,1 0 0,-1-1 0,0 1 0,1 0 0,-1 0 0,0 1 0,-2 4 0,0-1 0,0 0 0,1 1 0,0 0 0,0-1 0,1 1 0,-1 0 0,1 0 0,-1 11 0,2 61 0,1-52 0,-1 1 104,-1-17-238,1 1 1,0-1-1,1 0 1,0 0-1,0 0 1,1 0-1,0 0 1,1 0-1,0 0 1,5 10-1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26:43.78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64 212 24575,'0'-3'0,"1"-1"0,0 0 0,0 1 0,0-1 0,0 1 0,1-1 0,0 1 0,-1 0 0,1-1 0,0 1 0,1 0 0,-1 0 0,0 0 0,1 1 0,0-1 0,-1 1 0,1-1 0,0 1 0,0 0 0,1 0 0,-1 0 0,5-2 0,-3 2 0,0-1 0,0 1 0,0 0 0,0 0 0,1 1 0,-1 0 0,0 0 0,1 0 0,-1 0 0,1 1 0,-1 0 0,1 0 0,-1 0 0,11 3 0,-12-1 0,1 0 0,-1 1 0,0 0 0,0 0 0,0 0 0,-1 0 0,1 1 0,-1-1 0,1 1 0,-1 0 0,0 0 0,-1 0 0,1 1 0,-1-1 0,0 1 0,0-1 0,0 1 0,0 0 0,-1-1 0,0 1 0,0 0 0,0 9 0,0-9 0,0 0 0,0 1 0,-1-1 0,0 0 0,0 1 0,-1-1 0,1 0 0,-1 0 0,0 1 0,-1-1 0,1 0 0,-1 0 0,0 0 0,0 0 0,0 0 0,-1-1 0,0 1 0,0-1 0,0 1 0,0-1 0,-5 4 0,5-6 0,0 0 0,0 0 0,-1 0 0,1 0 0,0-1 0,-1 1 0,1-1 0,-1 0 0,0 0 0,1 0 0,-1 0 0,0-1 0,1 1 0,-1-1 0,0 0 0,0-1 0,1 1 0,-1 0 0,0-1 0,1 0 0,-1 0 0,0 0 0,-6-3 0,4 1 0,0-1 0,1 0 0,-1 0 0,1 0 0,0 0 0,0-1 0,0 0 0,0 0 0,1 0 0,0-1 0,0 1 0,-4-8 0,-9-17 0,5 11 0,2 0 0,0-1 0,-10-28 0,19 44 0,-1-1 0,1 0 0,0 0 0,0 0 0,0 0 0,1 0 0,-1 0 0,1 0 0,1 0 0,-1 0 0,1 0 0,0 0 0,0 0 0,0 0 0,1 0 0,-1 0 0,1 0 0,0 1 0,6-9 0,-5 9 0,1 0 0,0 1 0,-1 0 0,1-1 0,1 1 0,-1 1 0,0-1 0,1 0 0,-1 1 0,1 0 0,0 0 0,0 1 0,0-1 0,0 1 0,0 0 0,0 0 0,0 1 0,0-1 0,0 1 0,0 1 0,8 0 0,4 1 0,0 0 0,0 1 0,-1 1 0,1 1 0,18 8 0,-25-9 0,0 0 0,-1 1 0,1 1 0,-1-1 0,0 2 0,0-1 0,-1 1 0,1 0 0,8 11 0,-13-12 0,1 0 0,0 1 0,-1 0 0,-1 0 0,1 0 0,-1 0 0,0 0 0,0 1 0,-1-1 0,0 1 0,-1-1 0,0 1 0,1 12 0,-2-2-195,1-1 0,1 0 0,0 0 0,2-1 0,0 1 0,8 22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26:48.61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527 557 24575,'-114'-2'0,"-126"5"0,235-3 0,0 1 0,0 0 0,0 0 0,1 0 0,-1 1 0,0 0 0,1 0 0,-1 0 0,-3 3 0,7-5 0,0 1 0,0 0 0,0-1 0,0 1 0,0 0 0,1 0 0,-1-1 0,0 1 0,1 0 0,-1 0 0,0 0 0,1 0 0,-1 0 0,1 0 0,0 0 0,-1 0 0,1 0 0,0 0 0,-1 0 0,1 0 0,0 0 0,0 0 0,0 1 0,0-1 0,0 0 0,0 0 0,1 0 0,-1 0 0,0 0 0,0 0 0,1 0 0,-1 0 0,1 0 0,-1 0 0,1 0 0,-1 0 0,1 0 0,-1 0 0,1 0 0,0 0 0,0-1 0,-1 1 0,1 0 0,0 0 0,0-1 0,1 1 0,8 8 0,0-1 0,1 0 0,-1-1 0,2 0 0,-1 0 0,17 5 0,80 27 0,-58-23 0,-41-13 0,7 4 0,1-2 0,0 0 0,30 4 0,-43-9 0,1 1 0,-1-1 0,1 0 0,-1 0 0,1-1 0,-1 1 0,0-1 0,1 0 0,-1 0 0,0-1 0,0 1 0,1-1 0,-1 0 0,-1 0 0,1 0 0,0-1 0,0 1 0,-1-1 0,6-5 0,-3 1 0,-1 1 0,0-1 0,-1 0 0,1 0 0,-1-1 0,-1 1 0,1-1 0,-1 0 0,-1 0 0,2-8 0,1-11 0,3-47 0,-3 13 0,3 9 0,-3 0 0,-2-88 0,-4 137 0,1 0 0,-1 0 0,1 0 0,-1 0 0,0 0 0,0 0 0,0 0 0,-1 0 0,1 0 0,-1 0 0,1 1 0,-1-1 0,0 1 0,0-1 0,0 1 0,-3-3 0,0 1 0,0 1 0,1 0 0,-1 0 0,-1 0 0,1 1 0,0-1 0,-1 1 0,-6-1 0,-10-2 0,1 2 0,-1 0 0,-36 1 0,55 2 0,-9 0 0,0 0 0,0 1 0,0 0 0,0 1 0,-16 4 0,22-4 0,0 1 0,-1-1 0,2 1 0,-1 1 0,0-1 0,1 1 0,-1 0 0,1 0 0,0 1 0,0-1 0,-5 8 0,-3 5 0,0 1 0,2 0 0,0 0 0,1 2 0,-13 34 0,20-49 0,1 1 0,-1-1 0,1 1 0,-2-1 0,1 0 0,0 0 0,-1 0 0,0 0 0,0-1 0,-1 0 0,1 1 0,-8 4 0,3-4 0,1-1 0,-1 0 0,0-1 0,0 1 0,-1-2 0,1 1 0,-12 0 0,19-2 0,0-1 0,0 1 0,-1-1 0,1 0 0,-1 1 0,1-1 0,0 0 0,-1-1 0,1 1 0,0 0 0,-1-1 0,1 1 0,0-1 0,-1 0 0,1 0 0,0 0 0,0 0 0,0 0 0,-4-3 0,5 3 0,-1-1 0,1 0 0,0 0 0,-1 0 0,1 0 0,0-1 0,0 1 0,0 0 0,1 0 0,-1-1 0,0 1 0,1 0 0,-1-1 0,1 1 0,0-1 0,0-2 0,1-10 0,1 0 0,0 0 0,1 0 0,9-27 0,-9 35 0,4-12 0,1 1 0,0 1 0,1 0 0,1 0 0,1 1 0,1 0 0,17-19 0,16-22 0,-40 51 27,0 0-1,1 0 0,0 0 0,0 0 1,1 1-1,0 0 0,-1 1 0,2-1 1,-1 1-1,0 1 0,1-1 0,13-3 1,-11 4-198,0 1 0,1 0 1,-1 0-1,1 1 0,-1 0 1,1 1-1,0 0 0,-1 1 1,16 3-1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26:51.15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515 1 24575,'14'13'0,"-1"1"0,-1 1 0,13 19 0,-22-30 0,-1 0 0,1 1 0,-1-1 0,0 1 0,0-1 0,0 1 0,0 0 0,-1-1 0,0 1 0,0 0 0,0 0 0,-1 0 0,0 0 0,0 0 0,0 0 0,0 0 0,-2 7 0,0-8 0,0-1 0,1 0 0,-1 0 0,0 0 0,-1 0 0,1 0 0,0-1 0,-1 1 0,0-1 0,1 1 0,-1-1 0,0 0 0,0 0 0,0 0 0,0-1 0,-1 1 0,1-1 0,-5 2 0,-5 1 0,1 0 0,-1-1 0,-22 2 0,-41 0 0,-86-6 0,64-1 0,86 1 0,1 0 0,0-1 0,1 0 0,-1-1 0,0 0 0,1-1 0,0 0 0,-1-1 0,-13-8 0,20 11 0,3 2 0,1 0 0,-1 0 0,1 0 0,-1-1 0,1 1 0,0 0 0,-1 0 0,1 0 0,-1 0 0,1-1 0,-1 1 0,1 0 0,0 0 0,-1-1 0,1 1 0,0 0 0,-1-1 0,1 1 0,0 0 0,-1-1 0,1 1 0,0-1 0,0 1 0,-1 0 0,1-1 0,0 1 0,0-1 0,0 1 0,-1-1 0,1 1 0,0-1 0,0 1 0,0 0 0,0-1 0,0 0 0,18-5 0,40 3 0,-53 3 0,100 3 0,164 24 0,-199-12 0,-49-10 0,0-1 0,1 0 0,24 0 0,9-4-1365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26:54.61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931 59 24575,'-409'-17'0,"298"1"0,42 5 0,-97-3 0,166 14 0,-1 0 0,1 0 0,-1 0 0,0 0 0,1 0 0,-1 0 0,1 0 0,-1 0 0,0 0 0,1 0 0,-1 0 0,1 0 0,-1 0 0,1 0 0,-1 1 0,1-1 0,-1 0 0,1 0 0,-1 1 0,1-1 0,-1 0 0,1 1 0,-1-1 0,1 1 0,0-1 0,-1 0 0,0 1 0,8 11 0,20 10 0,-23-20 0,-1 0 0,1 1 0,0 0 0,-1-1 0,0 1 0,1 1 0,-1-1 0,0 0 0,-1 1 0,1-1 0,-1 1 0,1 0 0,-1 0 0,0 0 0,-1 0 0,1 0 0,1 8 0,-2-9 0,-1 0 0,0 0 0,-1 0 0,1 0 0,0 1 0,-1-1 0,0 0 0,0 0 0,0 0 0,0 0 0,0 0 0,0 0 0,-1-1 0,1 1 0,-1 0 0,0-1 0,0 1 0,0-1 0,0 0 0,-1 1 0,1-1 0,0 0 0,-1 0 0,1-1 0,-6 4 0,-47 23 0,43-23 0,-1 1 0,1 1 0,0 0 0,-11 8 0,5-1 0,11-9 0,0 1 0,0 0 0,1 0 0,0 0 0,-10 13 0,14-16 0,1 0 0,-1 0 0,1 0 0,0 1 0,0-1 0,0 0 0,0 1 0,1-1 0,-1 0 0,1 1 0,0-1 0,0 1 0,0-1 0,0 1 0,1-1 0,-1 0 0,1 1 0,2 5 0,-1-5 0,0 0 0,-1 0 0,2 0 0,-1-1 0,0 1 0,1-1 0,0 1 0,0-1 0,0 0 0,0 0 0,0 0 0,1 0 0,-1-1 0,1 1 0,3 1 0,11 5 0,-1-1 0,22 8 0,-9-5 0,-21-7 0,0-2 0,0 1 0,0-1 0,0 0 0,0-1 0,0 0 0,1 0 0,-1-1 0,0 0 0,0-1 0,13-2 0,7-4 0,0-1 0,33-14 0,-37 13 0,0 0 0,0 1 0,35-4 0,104 5 0,-160 6 0,0 0 0,-1 0 0,1 0 0,0 0 0,-1 0 0,1-1 0,-1 0 0,1 0 0,-1 0 0,0 0 0,0 0 0,0-1 0,0 1 0,0-1 0,0 0 0,-1 0 0,5-6 0,-5 6 0,1-1 0,0 0 0,0 1 0,1 0 0,-1 0 0,1 0 0,-1 0 0,1 0 0,0 1 0,0 0 0,0 0 0,1 0 0,6-3 0,-7 4-34,0 1 0,-1-1 0,1 0 0,0 1 0,0 0-1,0 0 1,0 0 0,0 0 0,-1 1 0,1-1 0,0 1 0,0 0 0,-1 0-1,1 0 1,0 1 0,-1 0 0,1-1 0,-1 1 0,0 0 0,0 0-1,1 1 1,-2-1 0,1 1 0,0 0 0,0-1 0,-1 1 0,1 0 0,-1 1-1,0-1 1,0 0 0,0 1 0,-1-1 0,1 1 0,-1-1 0,0 1 0,0 0-1,0-1 1,0 1 0,0 7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26:57.13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66 471 24575,'21'-2'0,"-1"0"0,0-2 0,0 0 0,-1-1 0,25-10 0,45-10 0,-87 24 0,19-2 0,1-2 0,-1-1 0,23-10 0,-38 14 0,0-1 0,0-1 0,0 1 0,0-1 0,0-1 0,-1 1 0,0-1 0,0 1 0,0-1 0,0-1 0,-1 1 0,0-1 0,0 1 0,3-8 0,0-1 0,0 0 0,-1-1 0,0 0 0,-1 0 0,-1 0 0,-1 0 0,3-26 0,1-7 0,-4 37 0,-2-1 0,1 1 0,-1-1 0,-1-20 0,-1 31 0,1-1 0,0 0 0,0 1 0,-1-1 0,1 0 0,-1 1 0,0-1 0,1 1 0,-1-1 0,0 1 0,0-1 0,0 1 0,0-1 0,0 1 0,0 0 0,-1 0 0,1 0 0,0-1 0,-1 1 0,-2-1 0,1 0 0,0 1 0,0 0 0,0 0 0,0 0 0,-1 1 0,1-1 0,0 1 0,-1 0 0,1-1 0,-4 2 0,-9 1 0,0 0 0,1 1 0,-25 8 0,32-8 0,-292 103 0,294-104 0,1 1 0,-1-1 0,1 1 0,-1 1 0,1-1 0,0 1 0,1 0 0,-1 0 0,0 0 0,1 1 0,0-1 0,0 1 0,-5 9 0,6-7 0,0 1 0,0 0 0,1 0 0,-1 1 0,2-1 0,-1 0 0,1 1 0,1-1 0,0 12 0,-1-5 0,2-1 0,0 0 0,0 1 0,1-1 0,1 0 0,8 24 0,-10-34 0,1 0 0,0 0 0,0 0 0,1 0 0,-1 0 0,1-1 0,-1 1 0,1-1 0,0 1 0,1-1 0,-1 0 0,0 0 0,1-1 0,0 1 0,0-1 0,-1 0 0,2 1 0,-1-2 0,0 1 0,0 0 0,0-1 0,1 0 0,-1 0 0,0 0 0,7 0 0,-3-2 0,0 1 0,0-1 0,0 0 0,-1-1 0,1 0 0,0 0 0,-1 0 0,0-1 0,9-5 0,63-36 0,-74 40 0,16-11-1365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12:59.92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488 266 24575,'359'0'0,"-349"1"0,1 0 0,-1 0 0,0 1 0,1 0 0,-1 0 0,0 1 0,-1 1 0,1 0 0,0 0 0,-1 1 0,0 0 0,0 1 0,-1 0 0,1 0 0,-1 0 0,-1 1 0,1 1 0,-1-1 0,-1 1 0,1 1 0,9 16 0,-14-23 0,-1 0 0,1 1 0,-1-1 0,0 1 0,0-1 0,0 1 0,0-1 0,0 1 0,-1-1 0,1 1 0,-1 0 0,1 5 0,-2-7 0,1 0 0,0 0 0,-1 0 0,1 0 0,-1-1 0,1 1 0,-1 0 0,1 0 0,-1 0 0,0 0 0,1-1 0,-1 1 0,0 0 0,0-1 0,0 1 0,1 0 0,-1-1 0,0 1 0,0-1 0,0 1 0,0-1 0,0 0 0,0 1 0,0-1 0,0 0 0,0 0 0,0 0 0,0 0 0,0 0 0,0 0 0,0 0 0,0 0 0,0 0 0,0 0 0,0 0 0,-1-1 0,-448-12 0,430 14 0,0 2 0,-1 0 0,-22 6 0,19-3 0,-43 4 0,-139-8 0,123-3 0,76 1 0,0 0 0,1-1 0,-1 0 0,1 0 0,-1 0 0,1-1 0,-1 0 0,1 0 0,0-1 0,-7-3 0,11 5 0,1 0 0,-1 0 0,1 0 0,0-1 0,-1 1 0,1 0 0,0-1 0,0 1 0,0-1 0,0 1 0,0-1 0,0 1 0,0-1 0,0 0 0,1 1 0,-2-4 0,2 2 0,0 1 0,0-1 0,0 0 0,0 1 0,0-1 0,1 1 0,-1-1 0,1 0 0,0 1 0,0-1 0,0 1 0,0 0 0,0-1 0,0 1 0,2-2 0,3-5 0,0 1 0,0 0 0,0 0 0,1 1 0,0 0 0,1 0 0,11-9 0,-1 5 0,1 0 0,29-12 0,-20 11 0,-8 4 0,0-1 0,0-1 0,-1 0 0,-1-1 0,34-28 0,-27 19 0,27-28 0,-50 46 0,1-1 0,-1 0 0,1 0 0,-1 0 0,0 0 0,0-1 0,0 1 0,-1-1 0,1 1 0,-1-1 0,0 1 0,0-1 0,1-7 0,-2 9 0,0 1 0,-1-1 0,1 0 0,-1 1 0,1-1 0,-1 1 0,0-1 0,1 1 0,-1-1 0,0 1 0,0-1 0,0 1 0,0 0 0,-1 0 0,1-1 0,0 1 0,0 0 0,-1 0 0,1 0 0,-1 0 0,1 1 0,-1-1 0,1 0 0,-1 1 0,1-1 0,-1 1 0,0-1 0,1 1 0,-1 0 0,0-1 0,-1 1 0,-10-2 0,0 1 0,-24 0 0,29 1 0,-14 0 0,-62 2 0,79-1 0,-1 0 0,0 0 0,0 0 0,1 1 0,-1-1 0,1 1 0,-1 1 0,1-1 0,0 1 0,0 0 0,-7 5 0,12-8 0,-1 1 0,0-1 0,1 1 0,-1-1 0,1 1 0,-1-1 0,1 1 0,-1-1 0,1 1 0,-1-1 0,1 1 0,0-1 0,-1 1 0,1 0 0,0-1 0,-1 1 0,1 0 0,0-1 0,0 1 0,0 0 0,-1-1 0,1 1 0,0 0 0,0 0 0,0-1 0,0 1 0,0 0 0,1-1 0,-1 1 0,0 1 0,1-1 0,0 0 0,0 0 0,0 0 0,0 0 0,1 0 0,-1 0 0,0 0 0,0 0 0,1-1 0,-1 1 0,0 0 0,1-1 0,2 1 0,47 8 0,-24-7 0,0 0 0,-1-2 0,1-1 0,0-1 0,-1-1 0,1-2 0,-1 0 0,40-15 0,-38 9-1365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26:38.48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516 345 24575,'867'0'0,"-945"1"0,-509-19 0,516 14 0,41 3 0,1-1 0,-46-9 0,56 5 0,0-1 0,-24-11 0,24 8 0,-38-11 0,25 14 0,0 2 0,-56-3 0,62 7 0,-1-1 0,1-1 0,0-2 0,-48-14 0,72 19 0,1 0 0,-1-1 0,1 1 0,-1-1 0,1 1 0,0-1 0,-1 0 0,1 1 0,0-1 0,-1 0 0,1 0 0,0 0 0,0 0 0,0 0 0,0 0 0,0 0 0,-2-3 0,4 4 0,-1-1 0,0 0 0,1 1 0,-1-1 0,1 1 0,0-1 0,-1 1 0,1-1 0,-1 1 0,1-1 0,0 1 0,-1-1 0,1 1 0,0 0 0,0-1 0,-1 1 0,1 0 0,0 0 0,0 0 0,-1 0 0,1-1 0,0 1 0,1 0 0,63-4 0,-62 3 0,122 1 0,116-7 0,-205 3 0,0-1 0,0-2 0,0-1 0,56-22 0,-25 3 0,109-41 0,-140 58 0,-34 10 0,0 0 0,0-1 0,0 1 0,0 0 0,0 0 0,0 0 0,1 0 0,-1 0 0,0 1 0,0-1 0,0 1 0,0-1 0,0 1 0,3 1 0,-5-2 0,0 0 0,0 0 0,0 0 0,0 1 0,0-1 0,0 0 0,0 0 0,0 0 0,0 0 0,0 0 0,0 1 0,0-1 0,0 0 0,0 0 0,0 0 0,0 0 0,0 1 0,0-1 0,0 0 0,0 0 0,0 0 0,0 0 0,0 0 0,0 1 0,0-1 0,0 0 0,0 0 0,0 0 0,0 0 0,0 0 0,-1 0 0,1 1 0,0-1 0,0 0 0,0 0 0,0 0 0,0 0 0,0 0 0,0 0 0,-1 0 0,1 0 0,0 0 0,0 0 0,0 0 0,0 1 0,-1-1 0,1 0 0,0 0 0,0 0 0,0 0 0,0 0 0,0 0 0,-1 0 0,-11 3 0,-38 3 0,0-1 0,-81-5 0,57-1 0,-46 2 0,-193-3 0,279-1-682,-55-11-1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1A9E86-587C-E44B-B5BB-AA0ED28958EA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DC6369-2099-1D48-8418-9EF80AE11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829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5B342A-DC46-80AB-4096-752A54A29E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75AF92-C015-541C-F63A-37F9259E5E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D175CD-4F4E-AFF0-FEAE-1D8C8F85C5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226106-2CD7-9FE9-2191-A786FE4A71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099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8BF2CD-7F50-FE4D-42A1-C7A9BC9E7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157E7C-5FD0-8844-4D52-25B9791C9C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7A7AA6-45C9-1F71-148A-8841AA9383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2883C0-2CE3-7CE8-8C2E-C79828C584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2428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CAD406-2BE3-02CD-0ED8-FB99F30DA6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5B7F2F-AE0C-1250-1C31-D397AC4D98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963A9C-C03A-520C-26A8-3BFF59F383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10D90D-B3C2-261F-B153-C0018379F8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0476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963366-1951-D276-82D9-0D9B97FB77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F9AC00-2304-B645-B1BD-8674BF1EA7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2BA4D5-9331-7E6E-B058-5A7110C7B4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E8DA71-B2C6-5EAA-19B0-3296188B9B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5190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6692A1-284B-5E4E-DD6B-1162D34687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168148-3B66-C32F-1F81-BA785CD690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67BB1F-F060-1F08-3A43-150A84CA1D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9A2A0C-1335-4059-AAB7-8785904D64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8204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C4023-82FC-979F-7E8E-2492763841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B5555C-238A-B8E6-4567-8ACEB95708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9A6403-60E9-2C7C-ECF0-145065EE30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E85D15-405B-7CF6-05AC-C25260B6F9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0203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4214BD-8B3B-F66B-BD18-15737D11A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F5E954-800F-AD93-5096-AC78299D53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5FB287-1CB2-CB59-3832-B2CE87A680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14EE3D-9D9E-513C-4FCA-75BB48ADD2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1418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624C95-4302-B609-96B3-36C5F3C6EA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E8066D-CD23-F49B-BD46-693EC5CEE1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74FB36-4D22-682C-1598-3FBAE358A1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46ECEC-A824-6A19-4418-CD46648EB6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389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75F7A1-75D3-986F-5FF0-3C76D05E59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90D124-B009-5370-FDE4-D427FB44F4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438764-7673-749C-C245-789779BE28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CAF7FE-D221-0730-F097-822B294D95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9113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268867-4807-AAA4-6658-FAC27B1D18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8CB20B-7853-2636-F46F-787BE4DA0F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D4278C-31DF-6E8B-C77F-706B5228A3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ABE93B-69E4-1710-6FE9-7DD675D31B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5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2F788B-6FB7-F75E-27D8-835766DF4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53A579-3C88-8FAC-D54C-369EBFEE58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868483-4FA4-33ED-9BC7-21D0666A53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0040E4-2282-1848-A4E8-0CC8E482CB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271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EC8465-7433-156A-8AAF-EF7003B7C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6FF9AC-47D8-DB93-DCB1-1AD0738BC5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4D4E96-32D5-2753-BE55-3DB4D2E9DE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2D6675-6A62-F855-F898-22E10ED752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0738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399CCD-D6B7-5FB7-6DBD-D686763AA0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5A268F-8DAB-3DD4-D6D5-4FAE04A0B1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FFBE82-B980-9F78-9672-1725F27C5A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69FD52-1816-692D-2818-7D2E6FB355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5839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7AAA2F-219D-6595-C35C-C3CC887A7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EBFDA7-A109-8AFA-FE84-3F22BE5A4A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2BEB6B-A068-B9B5-4C2A-6EE05628BD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C69148-D595-E8E0-C88A-0571F67347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3202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987B51-D659-3654-52D6-20C18CC9F1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4C7735-F627-1758-8269-5F5A5308E5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A31C00-D032-FA01-5197-830A258290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907995-842F-565C-4025-AE4F28A11F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0043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0C4B14-A8BE-F090-C9BF-A6CA06CD3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A9F6C1-E05C-C655-3644-2A01D43F34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73E0B9-AFB2-DCB9-37AC-302ABA7D0B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47DFD2-072C-BA08-9F96-7C070A250D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5813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F211A7-3BAE-D91A-5E72-C7A3B3960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5CB027-18A1-772E-30AC-072DF64586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06A883-10DB-9398-E321-20B30EE3E5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A6F5E7-6F06-E6BE-7BB2-518736EB01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3016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267415-DB44-2C4E-724F-AD366B834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79C8E5-62B3-0344-8909-CA349BE3D7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422A6B-40EA-BC87-B9C1-702A4B70D8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84005A-C046-1CD2-74FB-8DD5A26C17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7116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C3810-D04E-2A8A-3FF8-AC8B61144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E878A7-BE21-74A8-5043-83C839D980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BBF3F6-9422-6636-B42C-D723700912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948667-E786-6F0C-E12E-AC51D60B11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16215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940331-D2B4-0874-BB29-5E7178E373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E65D0F-0B6B-D49A-7CBB-1245916210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545779-A7CF-6B89-776A-449A94D452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8364F6-5B4C-017C-C3C8-75D3FEC891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92333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5E2FF0-8B5D-E5C3-6133-6C2445BC5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132185-0690-4B97-C78F-E3040A49B4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F8B634-6672-7ACC-C20A-302F5FB91F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E6269A-617C-67A6-6620-7537CBFDCE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7518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1AC8F6-D102-586F-96B1-6303593A3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E1A49D-8673-F4FB-550F-ECE3ACD062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ECFDB7-5405-233D-A510-7E1F1D493E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1F09FF-42B5-95D2-64B1-0585B3FCDE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983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48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6CA712-1808-E770-A1F6-E90904A03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45F7DC-449B-C593-0594-E1CB3EF1DC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5EEEEE-9DB7-6A2B-F740-501D67C029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D4944-9677-CB4B-9262-F35EC822D3E7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5D12E-4D69-40D4-3D94-4E11DFFCCA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8A15D4-FF15-3E36-C388-C599E6F085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98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18" Type="http://schemas.openxmlformats.org/officeDocument/2006/relationships/image" Target="../media/image17.png"/><Relationship Id="rId26" Type="http://schemas.openxmlformats.org/officeDocument/2006/relationships/image" Target="../media/image21.png"/><Relationship Id="rId21" Type="http://schemas.openxmlformats.org/officeDocument/2006/relationships/customXml" Target="../ink/ink7.xml"/><Relationship Id="rId7" Type="http://schemas.openxmlformats.org/officeDocument/2006/relationships/customXml" Target="../ink/ink2.xml"/><Relationship Id="rId17" Type="http://schemas.openxmlformats.org/officeDocument/2006/relationships/customXml" Target="../ink/ink5.xml"/><Relationship Id="rId25" Type="http://schemas.openxmlformats.org/officeDocument/2006/relationships/customXml" Target="../ink/ink9.xml"/><Relationship Id="rId2" Type="http://schemas.openxmlformats.org/officeDocument/2006/relationships/customXml" Target="../ink/ink1.xml"/><Relationship Id="rId16" Type="http://schemas.openxmlformats.org/officeDocument/2006/relationships/image" Target="../media/image15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NULL"/><Relationship Id="rId11" Type="http://schemas.openxmlformats.org/officeDocument/2006/relationships/customXml" Target="../ink/ink4.xml"/><Relationship Id="rId24" Type="http://schemas.openxmlformats.org/officeDocument/2006/relationships/image" Target="../media/image20.png"/><Relationship Id="rId15" Type="http://schemas.openxmlformats.org/officeDocument/2006/relationships/image" Target="../media/image11.png"/><Relationship Id="rId23" Type="http://schemas.openxmlformats.org/officeDocument/2006/relationships/customXml" Target="../ink/ink8.xml"/><Relationship Id="rId10" Type="http://schemas.openxmlformats.org/officeDocument/2006/relationships/image" Target="NULL"/><Relationship Id="rId19" Type="http://schemas.openxmlformats.org/officeDocument/2006/relationships/customXml" Target="../ink/ink6.xml"/><Relationship Id="rId9" Type="http://schemas.openxmlformats.org/officeDocument/2006/relationships/customXml" Target="../ink/ink3.xml"/><Relationship Id="rId14" Type="http://schemas.openxmlformats.org/officeDocument/2006/relationships/image" Target="../media/image10.png"/><Relationship Id="rId22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customXml" Target="../ink/ink13.xml"/><Relationship Id="rId18" Type="http://schemas.openxmlformats.org/officeDocument/2006/relationships/image" Target="../media/image27.png"/><Relationship Id="rId21" Type="http://schemas.openxmlformats.org/officeDocument/2006/relationships/customXml" Target="../ink/ink17.xml"/><Relationship Id="rId7" Type="http://schemas.openxmlformats.org/officeDocument/2006/relationships/customXml" Target="../ink/ink11.xml"/><Relationship Id="rId12" Type="http://schemas.openxmlformats.org/officeDocument/2006/relationships/image" Target="../media/image24.png"/><Relationship Id="rId17" Type="http://schemas.openxmlformats.org/officeDocument/2006/relationships/customXml" Target="../ink/ink15.xml"/><Relationship Id="rId2" Type="http://schemas.openxmlformats.org/officeDocument/2006/relationships/customXml" Target="../ink/ink10.xml"/><Relationship Id="rId16" Type="http://schemas.openxmlformats.org/officeDocument/2006/relationships/image" Target="../media/image26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NULL"/><Relationship Id="rId11" Type="http://schemas.openxmlformats.org/officeDocument/2006/relationships/image" Target="../media/image23.png"/><Relationship Id="rId15" Type="http://schemas.openxmlformats.org/officeDocument/2006/relationships/customXml" Target="../ink/ink14.xml"/><Relationship Id="rId10" Type="http://schemas.openxmlformats.org/officeDocument/2006/relationships/image" Target="NULL"/><Relationship Id="rId19" Type="http://schemas.openxmlformats.org/officeDocument/2006/relationships/customXml" Target="../ink/ink16.xml"/><Relationship Id="rId9" Type="http://schemas.openxmlformats.org/officeDocument/2006/relationships/customXml" Target="../ink/ink12.xml"/><Relationship Id="rId14" Type="http://schemas.openxmlformats.org/officeDocument/2006/relationships/image" Target="../media/image25.png"/><Relationship Id="rId22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image" Target="../media/image31.png"/><Relationship Id="rId2" Type="http://schemas.openxmlformats.org/officeDocument/2006/relationships/customXml" Target="../ink/ink18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9.xml"/><Relationship Id="rId5" Type="http://schemas.openxmlformats.org/officeDocument/2006/relationships/image" Target="../media/image30.png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0B811AB-DECD-79E3-329E-A32B7A69B752}"/>
              </a:ext>
            </a:extLst>
          </p:cNvPr>
          <p:cNvSpPr txBox="1"/>
          <p:nvPr/>
        </p:nvSpPr>
        <p:spPr>
          <a:xfrm>
            <a:off x="669852" y="244549"/>
            <a:ext cx="11153554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09/09/2026</a:t>
            </a:r>
          </a:p>
          <a:p>
            <a:r>
              <a:rPr lang="en-GB" sz="2800" dirty="0"/>
              <a:t>OLI: To count forwards and backwards accurately from 20 to 50.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RTM</a:t>
            </a:r>
          </a:p>
          <a:p>
            <a:r>
              <a:rPr lang="en-GB" sz="2800" dirty="0"/>
              <a:t>Complete the sequence </a:t>
            </a:r>
          </a:p>
          <a:p>
            <a:r>
              <a:rPr lang="en-GB" sz="2800" dirty="0"/>
              <a:t>42,43,44,45,___,___,___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OSCI:</a:t>
            </a:r>
          </a:p>
          <a:p>
            <a:pPr lvl="0"/>
            <a:r>
              <a:rPr lang="en-GB" sz="2800" b="1" dirty="0"/>
              <a:t>I can</a:t>
            </a:r>
            <a:r>
              <a:rPr lang="en-GB" sz="2800" dirty="0"/>
              <a:t> count forwards from 50 to 100. </a:t>
            </a:r>
          </a:p>
          <a:p>
            <a:pPr lvl="0"/>
            <a:r>
              <a:rPr lang="en-GB" sz="2800" b="1" dirty="0"/>
              <a:t>I can</a:t>
            </a:r>
            <a:r>
              <a:rPr lang="en-GB" sz="2800" dirty="0"/>
              <a:t> count backwards from 100 to 50. </a:t>
            </a:r>
          </a:p>
          <a:p>
            <a:pPr lvl="0"/>
            <a:r>
              <a:rPr lang="en-GB" sz="2800" b="1" dirty="0"/>
              <a:t>I can</a:t>
            </a:r>
            <a:r>
              <a:rPr lang="en-GB" sz="2800" dirty="0"/>
              <a:t> spot missing or incorrect numbers.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6196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5BE7B-81C8-6FF1-3D92-0868D0CCE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B62CA1B4-E22B-B29A-701D-8ECC2BC573D9}"/>
              </a:ext>
            </a:extLst>
          </p:cNvPr>
          <p:cNvSpPr txBox="1">
            <a:spLocks/>
          </p:cNvSpPr>
          <p:nvPr/>
        </p:nvSpPr>
        <p:spPr>
          <a:xfrm>
            <a:off x="76246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Get Warmed Up…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66B2DC-F0AD-E359-170E-8C20BCAB8B19}"/>
              </a:ext>
            </a:extLst>
          </p:cNvPr>
          <p:cNvSpPr txBox="1"/>
          <p:nvPr/>
        </p:nvSpPr>
        <p:spPr>
          <a:xfrm>
            <a:off x="312961" y="944422"/>
            <a:ext cx="11478546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1. Find the missing number.</a:t>
            </a: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11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2. Complete the number track.</a:t>
            </a: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11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3. My number is more than 35 but less than 45. There is a 4 in the ten column. What is my number? Find 2 possible answers. 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59F86AC-91E3-45D4-573F-ED26D0F9A8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7884" t="20610" b="18143"/>
          <a:stretch>
            <a:fillRect/>
          </a:stretch>
        </p:blipFill>
        <p:spPr>
          <a:xfrm>
            <a:off x="166683" y="20637"/>
            <a:ext cx="845503" cy="630635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707BC18-D353-F3CE-00A0-D437ED9818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040927"/>
              </p:ext>
            </p:extLst>
          </p:nvPr>
        </p:nvGraphicFramePr>
        <p:xfrm>
          <a:off x="762462" y="1613566"/>
          <a:ext cx="3888000" cy="6463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403626363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894983613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60436638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14699852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859531574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082195162"/>
                    </a:ext>
                  </a:extLst>
                </a:gridCol>
              </a:tblGrid>
              <a:tr h="646331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1791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E41977F-C70F-B00B-D796-0CD5CEDB9E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812120"/>
              </p:ext>
            </p:extLst>
          </p:nvPr>
        </p:nvGraphicFramePr>
        <p:xfrm>
          <a:off x="762461" y="3166323"/>
          <a:ext cx="6480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403626363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894983613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60436638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14699852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859531574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08219516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219501050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46679067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622329360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31811428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179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7593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CA600E-5AEA-193D-13C6-24AEC6B4B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C3F7C47E-E9E8-B2AC-2B60-633D89337490}"/>
              </a:ext>
            </a:extLst>
          </p:cNvPr>
          <p:cNvSpPr txBox="1">
            <a:spLocks/>
          </p:cNvSpPr>
          <p:nvPr/>
        </p:nvSpPr>
        <p:spPr>
          <a:xfrm>
            <a:off x="76246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Get Warmed Up…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99D919F-B66C-7A16-95AF-B3BC59D5B012}"/>
              </a:ext>
            </a:extLst>
          </p:cNvPr>
          <p:cNvSpPr txBox="1"/>
          <p:nvPr/>
        </p:nvSpPr>
        <p:spPr>
          <a:xfrm>
            <a:off x="312961" y="944422"/>
            <a:ext cx="11478546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1. Find the missing number.</a:t>
            </a: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11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2. Complete the number track.</a:t>
            </a: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11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3. My number is more than 35 but less than 45. There is a 4 in the ten column. What is my number? Find 2 possible answers. </a:t>
            </a:r>
          </a:p>
          <a:p>
            <a:r>
              <a:rPr lang="en-GB" sz="3200" dirty="0">
                <a:solidFill>
                  <a:srgbClr val="F76756"/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Various answers, for example: 43 and 44.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50A1A57-D665-0741-8E6F-DE7ECE91C49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7884" t="20610" b="18143"/>
          <a:stretch>
            <a:fillRect/>
          </a:stretch>
        </p:blipFill>
        <p:spPr>
          <a:xfrm>
            <a:off x="166683" y="20637"/>
            <a:ext cx="845503" cy="630635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DCCD544-C4D5-B421-EF12-E2B4926BEA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6571983"/>
              </p:ext>
            </p:extLst>
          </p:nvPr>
        </p:nvGraphicFramePr>
        <p:xfrm>
          <a:off x="762462" y="1613566"/>
          <a:ext cx="3888000" cy="6463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403626363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894983613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60436638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14699852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859531574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082195162"/>
                    </a:ext>
                  </a:extLst>
                </a:gridCol>
              </a:tblGrid>
              <a:tr h="646331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43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1791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728EF33B-07BB-3718-3949-E4981B86D3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3035276"/>
              </p:ext>
            </p:extLst>
          </p:nvPr>
        </p:nvGraphicFramePr>
        <p:xfrm>
          <a:off x="762461" y="3166323"/>
          <a:ext cx="6480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403626363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894983613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60436638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14699852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859531574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08219516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219501050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466790678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1622329360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31811428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32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31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179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0907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735C65-A464-A361-2A4E-52E46541F1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5399A5A4-DA41-F676-C67D-3E9BA57BC9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900944B-07C7-3957-08FB-F3C529CC9BDB}"/>
              </a:ext>
            </a:extLst>
          </p:cNvPr>
          <p:cNvSpPr txBox="1">
            <a:spLocks/>
          </p:cNvSpPr>
          <p:nvPr/>
        </p:nvSpPr>
        <p:spPr>
          <a:xfrm>
            <a:off x="76246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Maths in the Real World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FEDF5C-EFBD-DC32-D9C1-961FD97D43CC}"/>
              </a:ext>
            </a:extLst>
          </p:cNvPr>
          <p:cNvSpPr txBox="1"/>
          <p:nvPr/>
        </p:nvSpPr>
        <p:spPr>
          <a:xfrm>
            <a:off x="312961" y="944422"/>
            <a:ext cx="114785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Counting from 50 to 100 helps us read, compare and use bigger numbers every day. We use it when we count: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669492B5-2F81-A34E-C7C6-0B7F57CE8A6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2306" y="92063"/>
            <a:ext cx="447774" cy="44777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8A0F89-D337-AE07-6862-AF67C694B845}"/>
              </a:ext>
            </a:extLst>
          </p:cNvPr>
          <p:cNvSpPr txBox="1"/>
          <p:nvPr/>
        </p:nvSpPr>
        <p:spPr>
          <a:xfrm>
            <a:off x="4964098" y="4807055"/>
            <a:ext cx="21753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</a:rPr>
              <a:t>points scored in a game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DCF7BA-B37B-85CE-3B3A-D10ABD35603F}"/>
              </a:ext>
            </a:extLst>
          </p:cNvPr>
          <p:cNvSpPr txBox="1"/>
          <p:nvPr/>
        </p:nvSpPr>
        <p:spPr>
          <a:xfrm>
            <a:off x="984818" y="4807055"/>
            <a:ext cx="24595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</a:rPr>
              <a:t>all the animals at the zoo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FADA52-71C1-5B81-5C5B-23ACD824D0E1}"/>
              </a:ext>
            </a:extLst>
          </p:cNvPr>
          <p:cNvSpPr txBox="1"/>
          <p:nvPr/>
        </p:nvSpPr>
        <p:spPr>
          <a:xfrm>
            <a:off x="8337646" y="4807055"/>
            <a:ext cx="31910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</a:rPr>
              <a:t>the number of miles travelled in the car</a:t>
            </a:r>
          </a:p>
        </p:txBody>
      </p:sp>
    </p:spTree>
    <p:extLst>
      <p:ext uri="{BB962C8B-B14F-4D97-AF65-F5344CB8AC3E}">
        <p14:creationId xmlns:p14="http://schemas.microsoft.com/office/powerpoint/2010/main" val="538037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E76AD9-87C4-B6FC-5683-67CAC59FBD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28057146-0D4B-FA3B-FDD1-A7D5AAF61DCC}"/>
              </a:ext>
            </a:extLst>
          </p:cNvPr>
          <p:cNvSpPr txBox="1">
            <a:spLocks/>
          </p:cNvSpPr>
          <p:nvPr/>
        </p:nvSpPr>
        <p:spPr>
          <a:xfrm>
            <a:off x="131884" y="5359399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E5C3122-6446-2F2B-1F20-1C7C508A45D6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Learn…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4768B6-AD6B-2C78-8AD8-FE60CC9E44E6}"/>
              </a:ext>
            </a:extLst>
          </p:cNvPr>
          <p:cNvSpPr txBox="1"/>
          <p:nvPr/>
        </p:nvSpPr>
        <p:spPr>
          <a:xfrm>
            <a:off x="312961" y="944422"/>
            <a:ext cx="1147854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When we counted from 1 to 50, we spotted patterns in the numbers. 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What patterns can you see?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1B45CDC9-84DB-CE17-CED0-1C75158556A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2149C11-5D7F-20EB-FB45-A07C2D718C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133403"/>
              </p:ext>
            </p:extLst>
          </p:nvPr>
        </p:nvGraphicFramePr>
        <p:xfrm>
          <a:off x="3198000" y="1943445"/>
          <a:ext cx="5796000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600">
                  <a:extLst>
                    <a:ext uri="{9D8B030D-6E8A-4147-A177-3AD203B41FA5}">
                      <a16:colId xmlns:a16="http://schemas.microsoft.com/office/drawing/2014/main" val="21683856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856576357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519929799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8381001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87522369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759853872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4241997565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34632555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2355071806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165997860"/>
                    </a:ext>
                  </a:extLst>
                </a:gridCol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5010052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20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42490876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21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22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26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27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28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29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0188906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8605207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48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212641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6144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A51F75-6D44-DAD0-439E-4DC0EB5C27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B958CB23-A646-0498-CCF2-049E2FF29834}"/>
              </a:ext>
            </a:extLst>
          </p:cNvPr>
          <p:cNvSpPr txBox="1">
            <a:spLocks/>
          </p:cNvSpPr>
          <p:nvPr/>
        </p:nvSpPr>
        <p:spPr>
          <a:xfrm>
            <a:off x="131884" y="5359399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96709CE-B1DA-8BDB-13BD-1C5DB4CAF1E7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Learn…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71F6F1-8B9E-30DD-6A2F-D44C05E09BE4}"/>
              </a:ext>
            </a:extLst>
          </p:cNvPr>
          <p:cNvSpPr txBox="1"/>
          <p:nvPr/>
        </p:nvSpPr>
        <p:spPr>
          <a:xfrm>
            <a:off x="312961" y="944422"/>
            <a:ext cx="114785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Let’s practise </a:t>
            </a:r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counting forwards 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from 50 to 100 out loud.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197E4300-852D-1329-9F3D-EE03D7B8065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DB98042-403C-01E9-3451-1655D6CC45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4168418"/>
              </p:ext>
            </p:extLst>
          </p:nvPr>
        </p:nvGraphicFramePr>
        <p:xfrm>
          <a:off x="3198000" y="1995692"/>
          <a:ext cx="5796000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600">
                  <a:extLst>
                    <a:ext uri="{9D8B030D-6E8A-4147-A177-3AD203B41FA5}">
                      <a16:colId xmlns:a16="http://schemas.microsoft.com/office/drawing/2014/main" val="21683856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856576357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519929799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8381001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87522369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759853872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4241997565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34632555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2355071806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165997860"/>
                    </a:ext>
                  </a:extLst>
                </a:gridCol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49575837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5010052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42490876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0188906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8605207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98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100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21264130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47DE133F-F616-3542-D760-14287BC85BE8}"/>
              </a:ext>
            </a:extLst>
          </p:cNvPr>
          <p:cNvSpPr/>
          <p:nvPr/>
        </p:nvSpPr>
        <p:spPr>
          <a:xfrm>
            <a:off x="8449072" y="2027222"/>
            <a:ext cx="504497" cy="504497"/>
          </a:xfrm>
          <a:prstGeom prst="ellipse">
            <a:avLst/>
          </a:prstGeom>
          <a:noFill/>
          <a:ln w="19050">
            <a:solidFill>
              <a:srgbClr val="00ABC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183A410-949C-8764-6C50-2FED72623999}"/>
              </a:ext>
            </a:extLst>
          </p:cNvPr>
          <p:cNvSpPr/>
          <p:nvPr/>
        </p:nvSpPr>
        <p:spPr>
          <a:xfrm>
            <a:off x="8396099" y="4891416"/>
            <a:ext cx="610442" cy="610442"/>
          </a:xfrm>
          <a:prstGeom prst="ellipse">
            <a:avLst/>
          </a:prstGeom>
          <a:noFill/>
          <a:ln w="19050">
            <a:solidFill>
              <a:srgbClr val="00ABC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177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243549-DC5B-84F8-4A3D-369E919EB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4D45208A-E238-B26B-57D0-EB7F692545D7}"/>
              </a:ext>
            </a:extLst>
          </p:cNvPr>
          <p:cNvSpPr txBox="1">
            <a:spLocks/>
          </p:cNvSpPr>
          <p:nvPr/>
        </p:nvSpPr>
        <p:spPr>
          <a:xfrm>
            <a:off x="131884" y="5359399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B78F78-6F7E-A524-128D-EBF17877E4A7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Learn…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36FD5C-7CF4-69CD-8F0C-180EC5E4323E}"/>
              </a:ext>
            </a:extLst>
          </p:cNvPr>
          <p:cNvSpPr txBox="1"/>
          <p:nvPr/>
        </p:nvSpPr>
        <p:spPr>
          <a:xfrm>
            <a:off x="312961" y="944422"/>
            <a:ext cx="1147854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can use counting forwards to help us find missing numbers.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57 comes before the missing number. We need to count on one more from 57 to find the answer.</a:t>
            </a: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What is the missing number?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C5271A88-2A90-E753-180D-8691BB58B13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EA47889-27E5-08A0-3005-A6D21551E0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8345324"/>
              </p:ext>
            </p:extLst>
          </p:nvPr>
        </p:nvGraphicFramePr>
        <p:xfrm>
          <a:off x="2466040" y="2613000"/>
          <a:ext cx="7259920" cy="7757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5992">
                  <a:extLst>
                    <a:ext uri="{9D8B030D-6E8A-4147-A177-3AD203B41FA5}">
                      <a16:colId xmlns:a16="http://schemas.microsoft.com/office/drawing/2014/main" val="4036263638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894983613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3604366386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3146998525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2859531574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2082195162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2219501050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3466790678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1622329360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431811428"/>
                    </a:ext>
                  </a:extLst>
                </a:gridCol>
              </a:tblGrid>
              <a:tr h="775767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17915"/>
                  </a:ext>
                </a:extLst>
              </a:tr>
            </a:tbl>
          </a:graphicData>
        </a:graphic>
      </p:graphicFrame>
      <p:sp>
        <p:nvSpPr>
          <p:cNvPr id="6" name="Arc 5">
            <a:extLst>
              <a:ext uri="{FF2B5EF4-FFF2-40B4-BE49-F238E27FC236}">
                <a16:creationId xmlns:a16="http://schemas.microsoft.com/office/drawing/2014/main" id="{6F8B2483-0A8D-373D-D692-CDE8FC69C974}"/>
              </a:ext>
            </a:extLst>
          </p:cNvPr>
          <p:cNvSpPr/>
          <p:nvPr/>
        </p:nvSpPr>
        <p:spPr>
          <a:xfrm>
            <a:off x="7183257" y="2094219"/>
            <a:ext cx="711553" cy="959804"/>
          </a:xfrm>
          <a:prstGeom prst="arc">
            <a:avLst>
              <a:gd name="adj1" fmla="val 10718844"/>
              <a:gd name="adj2" fmla="val 264082"/>
            </a:avLst>
          </a:prstGeom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083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889551-03B0-BCD0-2575-ED8D9637DF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EE6CC00B-A29F-0039-ABAC-63E1B11113D2}"/>
              </a:ext>
            </a:extLst>
          </p:cNvPr>
          <p:cNvSpPr txBox="1">
            <a:spLocks/>
          </p:cNvSpPr>
          <p:nvPr/>
        </p:nvSpPr>
        <p:spPr>
          <a:xfrm>
            <a:off x="131884" y="5551905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BB1ADF2-2554-3612-0693-A70573A3C230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Practise…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936FAE2-FAD3-5C93-55AD-7EDD71074D24}"/>
              </a:ext>
            </a:extLst>
          </p:cNvPr>
          <p:cNvSpPr txBox="1"/>
          <p:nvPr/>
        </p:nvSpPr>
        <p:spPr>
          <a:xfrm>
            <a:off x="312961" y="944422"/>
            <a:ext cx="114785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Count forwards to find the missing numbers.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D6976049-716D-DE5F-17CB-6DDE8AE3583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43AB141-1FB3-119A-33DF-32E806A490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281667"/>
              </p:ext>
            </p:extLst>
          </p:nvPr>
        </p:nvGraphicFramePr>
        <p:xfrm>
          <a:off x="400493" y="2045594"/>
          <a:ext cx="7560000" cy="7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403626363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89498361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60436638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14699852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85953157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8219516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21950105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46679067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62232936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31811428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17915"/>
                  </a:ext>
                </a:extLst>
              </a:tr>
            </a:tbl>
          </a:graphicData>
        </a:graphic>
      </p:graphicFrame>
      <p:sp>
        <p:nvSpPr>
          <p:cNvPr id="5" name="Arc 4">
            <a:extLst>
              <a:ext uri="{FF2B5EF4-FFF2-40B4-BE49-F238E27FC236}">
                <a16:creationId xmlns:a16="http://schemas.microsoft.com/office/drawing/2014/main" id="{9FC7D77B-20FB-AFCC-2D5A-B6D8D1FFD436}"/>
              </a:ext>
            </a:extLst>
          </p:cNvPr>
          <p:cNvSpPr/>
          <p:nvPr/>
        </p:nvSpPr>
        <p:spPr>
          <a:xfrm>
            <a:off x="2238589" y="1526813"/>
            <a:ext cx="711553" cy="959804"/>
          </a:xfrm>
          <a:prstGeom prst="arc">
            <a:avLst>
              <a:gd name="adj1" fmla="val 10718844"/>
              <a:gd name="adj2" fmla="val 264082"/>
            </a:avLst>
          </a:prstGeom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2F7F69B-EB11-23C7-E50E-5FD1E9C312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291921"/>
              </p:ext>
            </p:extLst>
          </p:nvPr>
        </p:nvGraphicFramePr>
        <p:xfrm>
          <a:off x="400493" y="3827229"/>
          <a:ext cx="7560000" cy="7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403626363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89498361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60436638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14699852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85953157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8219516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21950105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46679067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62232936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31811428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17915"/>
                  </a:ext>
                </a:extLst>
              </a:tr>
            </a:tbl>
          </a:graphicData>
        </a:graphic>
      </p:graphicFrame>
      <p:sp>
        <p:nvSpPr>
          <p:cNvPr id="9" name="Arc 8">
            <a:extLst>
              <a:ext uri="{FF2B5EF4-FFF2-40B4-BE49-F238E27FC236}">
                <a16:creationId xmlns:a16="http://schemas.microsoft.com/office/drawing/2014/main" id="{22F88F2C-26D0-C5D4-6F1F-51AE3285A39B}"/>
              </a:ext>
            </a:extLst>
          </p:cNvPr>
          <p:cNvSpPr/>
          <p:nvPr/>
        </p:nvSpPr>
        <p:spPr>
          <a:xfrm>
            <a:off x="4513782" y="3308448"/>
            <a:ext cx="711553" cy="959804"/>
          </a:xfrm>
          <a:prstGeom prst="arc">
            <a:avLst>
              <a:gd name="adj1" fmla="val 10718844"/>
              <a:gd name="adj2" fmla="val 264082"/>
            </a:avLst>
          </a:prstGeom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393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00B3D2-1BA3-3127-AA7D-D4E2966386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6175DC2C-948D-8814-2505-1F1FFEB13559}"/>
              </a:ext>
            </a:extLst>
          </p:cNvPr>
          <p:cNvSpPr txBox="1">
            <a:spLocks/>
          </p:cNvSpPr>
          <p:nvPr/>
        </p:nvSpPr>
        <p:spPr>
          <a:xfrm>
            <a:off x="131884" y="5551905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07DD414-5CD2-F33C-DA53-CBEBBD682872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Practise…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E36501D-4BBA-22DF-1B64-EE4528C5FF46}"/>
              </a:ext>
            </a:extLst>
          </p:cNvPr>
          <p:cNvSpPr txBox="1"/>
          <p:nvPr/>
        </p:nvSpPr>
        <p:spPr>
          <a:xfrm>
            <a:off x="312961" y="944422"/>
            <a:ext cx="114785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Count forwards to find the missing numbers.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7F53ABE7-36E2-285F-C08A-1C3C8111992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D85E422-D1B3-8E45-0C98-B873026975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9869587"/>
              </p:ext>
            </p:extLst>
          </p:nvPr>
        </p:nvGraphicFramePr>
        <p:xfrm>
          <a:off x="400493" y="2045594"/>
          <a:ext cx="7560000" cy="7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403626363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89498361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60436638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14699852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85953157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8219516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21950105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46679067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62232936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31811428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84</a:t>
                      </a:r>
                      <a:endParaRPr lang="en-GB" sz="3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17915"/>
                  </a:ext>
                </a:extLst>
              </a:tr>
            </a:tbl>
          </a:graphicData>
        </a:graphic>
      </p:graphicFrame>
      <p:sp>
        <p:nvSpPr>
          <p:cNvPr id="5" name="Arc 4">
            <a:extLst>
              <a:ext uri="{FF2B5EF4-FFF2-40B4-BE49-F238E27FC236}">
                <a16:creationId xmlns:a16="http://schemas.microsoft.com/office/drawing/2014/main" id="{94774E6D-809A-1358-F61A-33C0E5C30D2B}"/>
              </a:ext>
            </a:extLst>
          </p:cNvPr>
          <p:cNvSpPr/>
          <p:nvPr/>
        </p:nvSpPr>
        <p:spPr>
          <a:xfrm>
            <a:off x="2238589" y="1526813"/>
            <a:ext cx="711553" cy="959804"/>
          </a:xfrm>
          <a:prstGeom prst="arc">
            <a:avLst>
              <a:gd name="adj1" fmla="val 10718844"/>
              <a:gd name="adj2" fmla="val 264082"/>
            </a:avLst>
          </a:prstGeom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1F336C5-BC91-A22E-FFA9-DF6809FAFF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5676266"/>
              </p:ext>
            </p:extLst>
          </p:nvPr>
        </p:nvGraphicFramePr>
        <p:xfrm>
          <a:off x="400493" y="3827229"/>
          <a:ext cx="7560000" cy="7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403626363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89498361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60436638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14699852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85953157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8219516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21950105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46679067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62232936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31811428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67</a:t>
                      </a:r>
                      <a:endParaRPr lang="en-GB" sz="3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17915"/>
                  </a:ext>
                </a:extLst>
              </a:tr>
            </a:tbl>
          </a:graphicData>
        </a:graphic>
      </p:graphicFrame>
      <p:sp>
        <p:nvSpPr>
          <p:cNvPr id="9" name="Arc 8">
            <a:extLst>
              <a:ext uri="{FF2B5EF4-FFF2-40B4-BE49-F238E27FC236}">
                <a16:creationId xmlns:a16="http://schemas.microsoft.com/office/drawing/2014/main" id="{30B5D7BC-3FC4-797E-CD8B-884F4A5987FF}"/>
              </a:ext>
            </a:extLst>
          </p:cNvPr>
          <p:cNvSpPr/>
          <p:nvPr/>
        </p:nvSpPr>
        <p:spPr>
          <a:xfrm>
            <a:off x="4513782" y="3308448"/>
            <a:ext cx="711553" cy="959804"/>
          </a:xfrm>
          <a:prstGeom prst="arc">
            <a:avLst>
              <a:gd name="adj1" fmla="val 10718844"/>
              <a:gd name="adj2" fmla="val 264082"/>
            </a:avLst>
          </a:prstGeom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822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AA86B2-98EA-3081-F35E-F41D01C51A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234A0B21-759D-418C-50E4-3CE96A879D8B}"/>
              </a:ext>
            </a:extLst>
          </p:cNvPr>
          <p:cNvSpPr txBox="1">
            <a:spLocks/>
          </p:cNvSpPr>
          <p:nvPr/>
        </p:nvSpPr>
        <p:spPr>
          <a:xfrm>
            <a:off x="131884" y="5359399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FE68E31-C047-E162-4E8E-857374E32EB9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Learn…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5F36A0-0DD0-6350-FCB8-28B3534A5E5E}"/>
              </a:ext>
            </a:extLst>
          </p:cNvPr>
          <p:cNvSpPr txBox="1"/>
          <p:nvPr/>
        </p:nvSpPr>
        <p:spPr>
          <a:xfrm>
            <a:off x="312961" y="944422"/>
            <a:ext cx="114785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Now let’s practise </a:t>
            </a:r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counting backwards 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from 100 to 50 out loud.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122070CC-C934-94E5-A99C-79EAE848037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C5370AB-8AA8-CC96-9142-59BA413226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6525536"/>
              </p:ext>
            </p:extLst>
          </p:nvPr>
        </p:nvGraphicFramePr>
        <p:xfrm>
          <a:off x="3198000" y="1995692"/>
          <a:ext cx="5796000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600">
                  <a:extLst>
                    <a:ext uri="{9D8B030D-6E8A-4147-A177-3AD203B41FA5}">
                      <a16:colId xmlns:a16="http://schemas.microsoft.com/office/drawing/2014/main" val="21683856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856576357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519929799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8381001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87522369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759853872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4241997565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34632555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2355071806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165997860"/>
                    </a:ext>
                  </a:extLst>
                </a:gridCol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49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49575837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5010052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42490876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0188906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8605207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98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100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21264130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DBE757DF-F054-9168-3963-72663479F002}"/>
              </a:ext>
            </a:extLst>
          </p:cNvPr>
          <p:cNvSpPr/>
          <p:nvPr/>
        </p:nvSpPr>
        <p:spPr>
          <a:xfrm>
            <a:off x="8449068" y="2027222"/>
            <a:ext cx="504497" cy="504497"/>
          </a:xfrm>
          <a:prstGeom prst="ellipse">
            <a:avLst/>
          </a:prstGeom>
          <a:noFill/>
          <a:ln w="19050">
            <a:solidFill>
              <a:srgbClr val="00ABC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3C4369F-2A59-CF74-FD23-145E74F1ECFB}"/>
              </a:ext>
            </a:extLst>
          </p:cNvPr>
          <p:cNvSpPr/>
          <p:nvPr/>
        </p:nvSpPr>
        <p:spPr>
          <a:xfrm>
            <a:off x="8396095" y="4891416"/>
            <a:ext cx="610442" cy="610442"/>
          </a:xfrm>
          <a:prstGeom prst="ellipse">
            <a:avLst/>
          </a:prstGeom>
          <a:noFill/>
          <a:ln w="19050">
            <a:solidFill>
              <a:srgbClr val="00ABC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12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7291B-4E06-742D-6F56-1C3FDFD91C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409BCEC9-7419-D116-4294-DF1B47E07FD5}"/>
              </a:ext>
            </a:extLst>
          </p:cNvPr>
          <p:cNvSpPr txBox="1">
            <a:spLocks/>
          </p:cNvSpPr>
          <p:nvPr/>
        </p:nvSpPr>
        <p:spPr>
          <a:xfrm>
            <a:off x="131884" y="5359399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C142B8A-F155-B2E1-AFD9-2598FB69B013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Learn…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6E6192-28DD-48F3-F37C-9ADDB576DF8E}"/>
              </a:ext>
            </a:extLst>
          </p:cNvPr>
          <p:cNvSpPr txBox="1"/>
          <p:nvPr/>
        </p:nvSpPr>
        <p:spPr>
          <a:xfrm>
            <a:off x="312961" y="944422"/>
            <a:ext cx="1147854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can also count backwards to help us find missing numbers.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76 comes after the missing number. We need to count back one from 76 to find the answer.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What is the missing number?</a:t>
            </a: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96E79B64-D59E-A48C-8F08-3480C2DF751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2EF14F-7E35-F478-75E5-9AB3ECEA26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0376235"/>
              </p:ext>
            </p:extLst>
          </p:nvPr>
        </p:nvGraphicFramePr>
        <p:xfrm>
          <a:off x="2466040" y="2653233"/>
          <a:ext cx="7259920" cy="7757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5992">
                  <a:extLst>
                    <a:ext uri="{9D8B030D-6E8A-4147-A177-3AD203B41FA5}">
                      <a16:colId xmlns:a16="http://schemas.microsoft.com/office/drawing/2014/main" val="4036263638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894983613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3604366386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3146998525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2859531574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2082195162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2219501050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3466790678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1622329360"/>
                    </a:ext>
                  </a:extLst>
                </a:gridCol>
                <a:gridCol w="725992">
                  <a:extLst>
                    <a:ext uri="{9D8B030D-6E8A-4147-A177-3AD203B41FA5}">
                      <a16:colId xmlns:a16="http://schemas.microsoft.com/office/drawing/2014/main" val="431811428"/>
                    </a:ext>
                  </a:extLst>
                </a:gridCol>
              </a:tblGrid>
              <a:tr h="775767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17915"/>
                  </a:ext>
                </a:extLst>
              </a:tr>
            </a:tbl>
          </a:graphicData>
        </a:graphic>
      </p:graphicFrame>
      <p:sp>
        <p:nvSpPr>
          <p:cNvPr id="6" name="Arc 5">
            <a:extLst>
              <a:ext uri="{FF2B5EF4-FFF2-40B4-BE49-F238E27FC236}">
                <a16:creationId xmlns:a16="http://schemas.microsoft.com/office/drawing/2014/main" id="{B9E7F86B-24C5-9E14-BF90-25414DC51289}"/>
              </a:ext>
            </a:extLst>
          </p:cNvPr>
          <p:cNvSpPr/>
          <p:nvPr/>
        </p:nvSpPr>
        <p:spPr>
          <a:xfrm flipH="1">
            <a:off x="5675998" y="2114315"/>
            <a:ext cx="711553" cy="959804"/>
          </a:xfrm>
          <a:prstGeom prst="arc">
            <a:avLst>
              <a:gd name="adj1" fmla="val 10718844"/>
              <a:gd name="adj2" fmla="val 264082"/>
            </a:avLst>
          </a:prstGeom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475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F77A3A-0289-9B8F-9AD2-4B21FB3925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4E75C16F-6178-2D61-D1E0-DF39FAC930A3}"/>
              </a:ext>
            </a:extLst>
          </p:cNvPr>
          <p:cNvSpPr txBox="1">
            <a:spLocks/>
          </p:cNvSpPr>
          <p:nvPr/>
        </p:nvSpPr>
        <p:spPr>
          <a:xfrm>
            <a:off x="131884" y="5551905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B7969E6-51B0-06CA-89CF-19B8664AC5BB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Practise…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8015EF5-DEAC-A120-32B8-39D9E5CED161}"/>
              </a:ext>
            </a:extLst>
          </p:cNvPr>
          <p:cNvSpPr txBox="1"/>
          <p:nvPr/>
        </p:nvSpPr>
        <p:spPr>
          <a:xfrm>
            <a:off x="312961" y="944422"/>
            <a:ext cx="114785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Count backwards to find the missing numbers.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5708009-D3D5-9095-265B-45130A7C3F2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70FFFD6-FCCA-5604-061C-766D562111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900023"/>
              </p:ext>
            </p:extLst>
          </p:nvPr>
        </p:nvGraphicFramePr>
        <p:xfrm>
          <a:off x="400493" y="2045594"/>
          <a:ext cx="7560000" cy="7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403626363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89498361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60436638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14699852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85953157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8219516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21950105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46679067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62232936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31811428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32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ea typeface="+mn-ea"/>
                          <a:cs typeface="+mn-cs"/>
                        </a:rPr>
                        <a:t>74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17915"/>
                  </a:ext>
                </a:extLst>
              </a:tr>
            </a:tbl>
          </a:graphicData>
        </a:graphic>
      </p:graphicFrame>
      <p:sp>
        <p:nvSpPr>
          <p:cNvPr id="9" name="Arc 8">
            <a:extLst>
              <a:ext uri="{FF2B5EF4-FFF2-40B4-BE49-F238E27FC236}">
                <a16:creationId xmlns:a16="http://schemas.microsoft.com/office/drawing/2014/main" id="{246775B8-3E09-C9C4-F70C-A564C1BF469E}"/>
              </a:ext>
            </a:extLst>
          </p:cNvPr>
          <p:cNvSpPr/>
          <p:nvPr/>
        </p:nvSpPr>
        <p:spPr>
          <a:xfrm flipH="1">
            <a:off x="791633" y="1526813"/>
            <a:ext cx="711553" cy="959804"/>
          </a:xfrm>
          <a:prstGeom prst="arc">
            <a:avLst>
              <a:gd name="adj1" fmla="val 10718844"/>
              <a:gd name="adj2" fmla="val 264082"/>
            </a:avLst>
          </a:prstGeom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39986EF-CE00-1594-4A66-887D9C273A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260966"/>
              </p:ext>
            </p:extLst>
          </p:nvPr>
        </p:nvGraphicFramePr>
        <p:xfrm>
          <a:off x="400493" y="3827229"/>
          <a:ext cx="7560000" cy="7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403626363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89498361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60436638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14699852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85953157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8219516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21950105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46679067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62232936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31811428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32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ea typeface="+mn-ea"/>
                          <a:cs typeface="+mn-cs"/>
                        </a:rPr>
                        <a:t>97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17915"/>
                  </a:ext>
                </a:extLst>
              </a:tr>
            </a:tbl>
          </a:graphicData>
        </a:graphic>
      </p:graphicFrame>
      <p:sp>
        <p:nvSpPr>
          <p:cNvPr id="12" name="Arc 11">
            <a:extLst>
              <a:ext uri="{FF2B5EF4-FFF2-40B4-BE49-F238E27FC236}">
                <a16:creationId xmlns:a16="http://schemas.microsoft.com/office/drawing/2014/main" id="{19DDBD8A-1594-A5D2-D69A-C7850657EC1F}"/>
              </a:ext>
            </a:extLst>
          </p:cNvPr>
          <p:cNvSpPr/>
          <p:nvPr/>
        </p:nvSpPr>
        <p:spPr>
          <a:xfrm flipH="1">
            <a:off x="6071281" y="3308448"/>
            <a:ext cx="711553" cy="959804"/>
          </a:xfrm>
          <a:prstGeom prst="arc">
            <a:avLst>
              <a:gd name="adj1" fmla="val 10718844"/>
              <a:gd name="adj2" fmla="val 264082"/>
            </a:avLst>
          </a:prstGeom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5536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C51B7E-B124-A7C9-6A1F-57C9933DA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8B13D4D0-241F-DEC8-BD2D-DB46121D7DEA}"/>
              </a:ext>
            </a:extLst>
          </p:cNvPr>
          <p:cNvSpPr txBox="1">
            <a:spLocks/>
          </p:cNvSpPr>
          <p:nvPr/>
        </p:nvSpPr>
        <p:spPr>
          <a:xfrm>
            <a:off x="131884" y="5551905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32EBBB9B-4448-AA4E-AEDA-08B0061E348D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Practise…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34DCA1-DFAA-B32D-8474-4B0A366F19C7}"/>
              </a:ext>
            </a:extLst>
          </p:cNvPr>
          <p:cNvSpPr txBox="1"/>
          <p:nvPr/>
        </p:nvSpPr>
        <p:spPr>
          <a:xfrm>
            <a:off x="312961" y="944422"/>
            <a:ext cx="114785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Count backwards to find the missing numbers.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CA796B89-A137-4D80-BB81-714A83A872D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550A9A8-37BE-FEE2-AE9E-B256275342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874968"/>
              </p:ext>
            </p:extLst>
          </p:nvPr>
        </p:nvGraphicFramePr>
        <p:xfrm>
          <a:off x="400493" y="2045594"/>
          <a:ext cx="7560000" cy="7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403626363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89498361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60436638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14699852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85953157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8219516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21950105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46679067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62232936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31811428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71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32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ea typeface="+mn-ea"/>
                          <a:cs typeface="+mn-cs"/>
                        </a:rPr>
                        <a:t>74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17915"/>
                  </a:ext>
                </a:extLst>
              </a:tr>
            </a:tbl>
          </a:graphicData>
        </a:graphic>
      </p:graphicFrame>
      <p:sp>
        <p:nvSpPr>
          <p:cNvPr id="9" name="Arc 8">
            <a:extLst>
              <a:ext uri="{FF2B5EF4-FFF2-40B4-BE49-F238E27FC236}">
                <a16:creationId xmlns:a16="http://schemas.microsoft.com/office/drawing/2014/main" id="{858613AA-D6AF-12FE-2F2A-B3C470173457}"/>
              </a:ext>
            </a:extLst>
          </p:cNvPr>
          <p:cNvSpPr/>
          <p:nvPr/>
        </p:nvSpPr>
        <p:spPr>
          <a:xfrm flipH="1">
            <a:off x="791633" y="1526813"/>
            <a:ext cx="711553" cy="959804"/>
          </a:xfrm>
          <a:prstGeom prst="arc">
            <a:avLst>
              <a:gd name="adj1" fmla="val 10718844"/>
              <a:gd name="adj2" fmla="val 264082"/>
            </a:avLst>
          </a:prstGeom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E19F5BB-8A42-3DF3-1A8D-52D353EF6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5199075"/>
              </p:ext>
            </p:extLst>
          </p:nvPr>
        </p:nvGraphicFramePr>
        <p:xfrm>
          <a:off x="400493" y="3827229"/>
          <a:ext cx="7560000" cy="7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403626363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89498361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60436638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14699852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85953157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8219516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21950105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3466790678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162232936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31811428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32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ea typeface="+mn-ea"/>
                          <a:cs typeface="+mn-cs"/>
                        </a:rPr>
                        <a:t>97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98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17915"/>
                  </a:ext>
                </a:extLst>
              </a:tr>
            </a:tbl>
          </a:graphicData>
        </a:graphic>
      </p:graphicFrame>
      <p:sp>
        <p:nvSpPr>
          <p:cNvPr id="12" name="Arc 11">
            <a:extLst>
              <a:ext uri="{FF2B5EF4-FFF2-40B4-BE49-F238E27FC236}">
                <a16:creationId xmlns:a16="http://schemas.microsoft.com/office/drawing/2014/main" id="{F696260E-8649-EBC9-CF6E-5C85ECF1F80B}"/>
              </a:ext>
            </a:extLst>
          </p:cNvPr>
          <p:cNvSpPr/>
          <p:nvPr/>
        </p:nvSpPr>
        <p:spPr>
          <a:xfrm flipH="1">
            <a:off x="6071281" y="3308448"/>
            <a:ext cx="711553" cy="959804"/>
          </a:xfrm>
          <a:prstGeom prst="arc">
            <a:avLst>
              <a:gd name="adj1" fmla="val 10718844"/>
              <a:gd name="adj2" fmla="val 264082"/>
            </a:avLst>
          </a:prstGeom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7960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EF89BA-38A7-B243-5F64-2FBFF9E15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08D04E05-A93E-BFC6-C22D-956384FB097A}"/>
              </a:ext>
            </a:extLst>
          </p:cNvPr>
          <p:cNvSpPr txBox="1">
            <a:spLocks/>
          </p:cNvSpPr>
          <p:nvPr/>
        </p:nvSpPr>
        <p:spPr>
          <a:xfrm>
            <a:off x="131884" y="5359399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0E39689-7364-369E-1D1A-2CBAB3482A57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Learn…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3AB5FA-835C-7FF7-F7F4-88D247414971}"/>
              </a:ext>
            </a:extLst>
          </p:cNvPr>
          <p:cNvSpPr txBox="1"/>
          <p:nvPr/>
        </p:nvSpPr>
        <p:spPr>
          <a:xfrm>
            <a:off x="312961" y="944422"/>
            <a:ext cx="11478546" cy="550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can also use a 50 to 100 square to help us find what numbers come before or after a given number.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after 56 is 57. 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before 62 is 61.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6596D61B-D987-B7E0-8D0C-000ADDE0B90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60C1755-0B63-B4DE-D59A-0265A0F968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4054507"/>
              </p:ext>
            </p:extLst>
          </p:nvPr>
        </p:nvGraphicFramePr>
        <p:xfrm>
          <a:off x="3198000" y="1970977"/>
          <a:ext cx="5796000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600">
                  <a:extLst>
                    <a:ext uri="{9D8B030D-6E8A-4147-A177-3AD203B41FA5}">
                      <a16:colId xmlns:a16="http://schemas.microsoft.com/office/drawing/2014/main" val="21683856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856576357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519929799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8381001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87522369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759853872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4241997565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34632555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2355071806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165997860"/>
                    </a:ext>
                  </a:extLst>
                </a:gridCol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5010052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42490876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0188906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8605207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98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100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212641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34012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977393-0FA3-ED5B-298B-7E7330BB3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87BCD6F7-B2AA-D6C1-4E2D-F5964121D8B5}"/>
              </a:ext>
            </a:extLst>
          </p:cNvPr>
          <p:cNvSpPr txBox="1">
            <a:spLocks/>
          </p:cNvSpPr>
          <p:nvPr/>
        </p:nvSpPr>
        <p:spPr>
          <a:xfrm>
            <a:off x="131884" y="5551905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EC49AAC-DC48-0779-B362-87533E01B4DB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Practise…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068B62-4C32-752A-58DD-DF2685D7A254}"/>
              </a:ext>
            </a:extLst>
          </p:cNvPr>
          <p:cNvSpPr txBox="1"/>
          <p:nvPr/>
        </p:nvSpPr>
        <p:spPr>
          <a:xfrm>
            <a:off x="312961" y="944422"/>
            <a:ext cx="11478546" cy="550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Complete the sentences.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after 95 is      . 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before 86 is      .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CBA17A4-4E51-BA12-3F0F-EDB11F51F5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43BCB92-D1D1-E2E7-94F8-3C983386CF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705352"/>
              </p:ext>
            </p:extLst>
          </p:nvPr>
        </p:nvGraphicFramePr>
        <p:xfrm>
          <a:off x="3198000" y="1707191"/>
          <a:ext cx="5796000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600">
                  <a:extLst>
                    <a:ext uri="{9D8B030D-6E8A-4147-A177-3AD203B41FA5}">
                      <a16:colId xmlns:a16="http://schemas.microsoft.com/office/drawing/2014/main" val="21683856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856576357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519929799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8381001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87522369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759853872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4241997565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34632555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2355071806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165997860"/>
                    </a:ext>
                  </a:extLst>
                </a:gridCol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5010052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42490876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0188906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8605207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98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100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2126413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BBC01F80-D9DA-E94C-3B26-079A5789DCD2}"/>
              </a:ext>
            </a:extLst>
          </p:cNvPr>
          <p:cNvSpPr/>
          <p:nvPr/>
        </p:nvSpPr>
        <p:spPr>
          <a:xfrm>
            <a:off x="5502186" y="5060429"/>
            <a:ext cx="540000" cy="540000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C8F83B6-2F34-18EA-525E-36BB6BA33718}"/>
              </a:ext>
            </a:extLst>
          </p:cNvPr>
          <p:cNvSpPr/>
          <p:nvPr/>
        </p:nvSpPr>
        <p:spPr>
          <a:xfrm>
            <a:off x="5672717" y="5821905"/>
            <a:ext cx="540000" cy="540000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sz="3200" dirty="0">
              <a:solidFill>
                <a:srgbClr val="F76756"/>
              </a:solidFill>
              <a:latin typeface="Eyfs Full Font" panose="020005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546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1F1AF-222F-925F-238D-C54287959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BE4C4FB6-9E2A-7133-B090-FAEAD2B711D3}"/>
              </a:ext>
            </a:extLst>
          </p:cNvPr>
          <p:cNvSpPr txBox="1">
            <a:spLocks/>
          </p:cNvSpPr>
          <p:nvPr/>
        </p:nvSpPr>
        <p:spPr>
          <a:xfrm>
            <a:off x="131884" y="5551905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4D3325C-65DD-C769-7C08-2B39DAB1C6B6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Practise…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45D798-2BF1-AB31-D6EF-13B6430CD6DE}"/>
              </a:ext>
            </a:extLst>
          </p:cNvPr>
          <p:cNvSpPr txBox="1"/>
          <p:nvPr/>
        </p:nvSpPr>
        <p:spPr>
          <a:xfrm>
            <a:off x="312961" y="944422"/>
            <a:ext cx="11478546" cy="550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Complete the sentences.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after 95 is  </a:t>
            </a:r>
            <a:r>
              <a:rPr lang="en-GB" sz="3200" dirty="0">
                <a:solidFill>
                  <a:srgbClr val="F76756"/>
                </a:solidFill>
                <a:latin typeface="Eyfs Full Font" panose="02000503000000000000" pitchFamily="2" charset="0"/>
              </a:rPr>
              <a:t>   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 . 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before 86 is      .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D289B8AF-9FD2-1F85-5C94-395195427D0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A0CF5B7-99D0-2BF7-5905-D5D6B29B0F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731435"/>
              </p:ext>
            </p:extLst>
          </p:nvPr>
        </p:nvGraphicFramePr>
        <p:xfrm>
          <a:off x="3198000" y="1707191"/>
          <a:ext cx="5796000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600">
                  <a:extLst>
                    <a:ext uri="{9D8B030D-6E8A-4147-A177-3AD203B41FA5}">
                      <a16:colId xmlns:a16="http://schemas.microsoft.com/office/drawing/2014/main" val="21683856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856576357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519929799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8381001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87522369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759853872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4241997565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34632555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2355071806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165997860"/>
                    </a:ext>
                  </a:extLst>
                </a:gridCol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5010052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42490876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0188906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8605207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98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100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2126413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D92A1B35-7AD8-9F81-2E73-8255CBDE01B8}"/>
              </a:ext>
            </a:extLst>
          </p:cNvPr>
          <p:cNvSpPr/>
          <p:nvPr/>
        </p:nvSpPr>
        <p:spPr>
          <a:xfrm>
            <a:off x="5502186" y="5060429"/>
            <a:ext cx="540000" cy="540000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F76756"/>
                </a:solidFill>
                <a:latin typeface="Eyfs Full Font" panose="02000503000000000000" pitchFamily="2" charset="0"/>
              </a:rPr>
              <a:t>96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4FAABDC-BE1E-08C1-C0C5-9DC24DE88A39}"/>
              </a:ext>
            </a:extLst>
          </p:cNvPr>
          <p:cNvSpPr/>
          <p:nvPr/>
        </p:nvSpPr>
        <p:spPr>
          <a:xfrm>
            <a:off x="5672717" y="5821905"/>
            <a:ext cx="540000" cy="540000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200" dirty="0">
                <a:solidFill>
                  <a:srgbClr val="F76756"/>
                </a:solidFill>
                <a:latin typeface="Eyfs Full Font" panose="02000503000000000000" pitchFamily="2" charset="0"/>
              </a:rPr>
              <a:t>85</a:t>
            </a:r>
          </a:p>
        </p:txBody>
      </p:sp>
    </p:spTree>
    <p:extLst>
      <p:ext uri="{BB962C8B-B14F-4D97-AF65-F5344CB8AC3E}">
        <p14:creationId xmlns:p14="http://schemas.microsoft.com/office/powerpoint/2010/main" val="6916876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B8D3C-470F-B338-F180-37A2A97B4E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ECF24133-0868-6438-9BC4-BD4748C1FCFB}"/>
              </a:ext>
            </a:extLst>
          </p:cNvPr>
          <p:cNvSpPr txBox="1">
            <a:spLocks/>
          </p:cNvSpPr>
          <p:nvPr/>
        </p:nvSpPr>
        <p:spPr>
          <a:xfrm>
            <a:off x="131884" y="5359399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2228FF4-C199-E5AE-DF44-5ADC87C30B2D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Learn…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23919F-925F-5183-B9D9-53169EAEC4CB}"/>
              </a:ext>
            </a:extLst>
          </p:cNvPr>
          <p:cNvSpPr txBox="1"/>
          <p:nvPr/>
        </p:nvSpPr>
        <p:spPr>
          <a:xfrm>
            <a:off x="312961" y="944422"/>
            <a:ext cx="11478546" cy="550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When counting forwards or backwards, we might count across ten. </a:t>
            </a:r>
          </a:p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The tens digit and one digit will change. 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after 59 is 60. 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before 80 is 79.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77A79830-59DD-52D9-4EDD-9C5D5869014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87BE757-3C14-CB2A-19CB-30AC5DF3A3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639722"/>
              </p:ext>
            </p:extLst>
          </p:nvPr>
        </p:nvGraphicFramePr>
        <p:xfrm>
          <a:off x="3198000" y="1970970"/>
          <a:ext cx="5796000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600">
                  <a:extLst>
                    <a:ext uri="{9D8B030D-6E8A-4147-A177-3AD203B41FA5}">
                      <a16:colId xmlns:a16="http://schemas.microsoft.com/office/drawing/2014/main" val="21683856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856576357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519929799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8381001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87522369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759853872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4241997565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34632555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2355071806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165997860"/>
                    </a:ext>
                  </a:extLst>
                </a:gridCol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5010052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42490876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0188906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8605207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98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100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212641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6268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0B62F1-8BB5-20DF-4B5A-B3B028E3D6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F8FAB760-C7E1-3AF9-59FC-9F81F6D4BF23}"/>
              </a:ext>
            </a:extLst>
          </p:cNvPr>
          <p:cNvSpPr txBox="1">
            <a:spLocks/>
          </p:cNvSpPr>
          <p:nvPr/>
        </p:nvSpPr>
        <p:spPr>
          <a:xfrm>
            <a:off x="131884" y="5551905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031BC5D-140F-6DF7-F10D-B571CD6A4ED5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Practise…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5FADE5-2728-E508-8B63-1669062F0FEE}"/>
              </a:ext>
            </a:extLst>
          </p:cNvPr>
          <p:cNvSpPr txBox="1"/>
          <p:nvPr/>
        </p:nvSpPr>
        <p:spPr>
          <a:xfrm>
            <a:off x="312961" y="944422"/>
            <a:ext cx="11478546" cy="550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Complete the sentences.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after 79 is       . 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before 100 is       .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B9A5905-599B-0EA2-EE7F-D1EFADD4947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B73F68D-86A0-3414-EAE9-F193543556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7879694"/>
              </p:ext>
            </p:extLst>
          </p:nvPr>
        </p:nvGraphicFramePr>
        <p:xfrm>
          <a:off x="3198000" y="1629334"/>
          <a:ext cx="5796000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600">
                  <a:extLst>
                    <a:ext uri="{9D8B030D-6E8A-4147-A177-3AD203B41FA5}">
                      <a16:colId xmlns:a16="http://schemas.microsoft.com/office/drawing/2014/main" val="21683856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856576357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519929799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8381001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87522369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759853872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4241997565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34632555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2355071806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165997860"/>
                    </a:ext>
                  </a:extLst>
                </a:gridCol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5010052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42490876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0188906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8605207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98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100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21264130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2BA2C2E5-205F-3070-2576-5CA5F68CF59D}"/>
              </a:ext>
            </a:extLst>
          </p:cNvPr>
          <p:cNvSpPr/>
          <p:nvPr/>
        </p:nvSpPr>
        <p:spPr>
          <a:xfrm>
            <a:off x="5575517" y="5080527"/>
            <a:ext cx="540000" cy="540000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 sz="3200" dirty="0">
              <a:solidFill>
                <a:srgbClr val="F76756"/>
              </a:solidFill>
              <a:latin typeface="Eyfs Full Font" panose="02000503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F9ADE9-4E43-0B75-8DC5-D87332D2BF5C}"/>
              </a:ext>
            </a:extLst>
          </p:cNvPr>
          <p:cNvSpPr/>
          <p:nvPr/>
        </p:nvSpPr>
        <p:spPr>
          <a:xfrm>
            <a:off x="5936389" y="5846241"/>
            <a:ext cx="540000" cy="540000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rgbClr val="F76756"/>
              </a:solidFill>
              <a:latin typeface="Eyfs Full Font" panose="020005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7443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8689BB-B183-9FB6-1A66-CAEF775399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A7BF4EB7-367C-86FC-6024-ED1A849CDEF3}"/>
              </a:ext>
            </a:extLst>
          </p:cNvPr>
          <p:cNvSpPr txBox="1">
            <a:spLocks/>
          </p:cNvSpPr>
          <p:nvPr/>
        </p:nvSpPr>
        <p:spPr>
          <a:xfrm>
            <a:off x="131884" y="5551905"/>
            <a:ext cx="11561379" cy="1086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endParaRPr lang="en-GB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1B9CB894-C58E-9732-554C-3EF42CCA19B2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Practise…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84388B-610B-2871-CB3A-BC2376DD632E}"/>
              </a:ext>
            </a:extLst>
          </p:cNvPr>
          <p:cNvSpPr txBox="1"/>
          <p:nvPr/>
        </p:nvSpPr>
        <p:spPr>
          <a:xfrm>
            <a:off x="312961" y="944422"/>
            <a:ext cx="11478546" cy="5503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Complete the sentences.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after 79 is       . 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before 100 is       .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C58646DD-BE39-E243-5D80-86C18EB2CBF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BCC1F83-17C2-2ACC-D2E9-D1507E0C3F8B}"/>
              </a:ext>
            </a:extLst>
          </p:cNvPr>
          <p:cNvGraphicFramePr>
            <a:graphicFrameLocks noGrp="1"/>
          </p:cNvGraphicFramePr>
          <p:nvPr/>
        </p:nvGraphicFramePr>
        <p:xfrm>
          <a:off x="3198000" y="1629334"/>
          <a:ext cx="5796000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600">
                  <a:extLst>
                    <a:ext uri="{9D8B030D-6E8A-4147-A177-3AD203B41FA5}">
                      <a16:colId xmlns:a16="http://schemas.microsoft.com/office/drawing/2014/main" val="21683856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856576357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519929799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838100190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87522369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759853872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4241997565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1346325554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2355071806"/>
                    </a:ext>
                  </a:extLst>
                </a:gridCol>
                <a:gridCol w="579600">
                  <a:extLst>
                    <a:ext uri="{9D8B030D-6E8A-4147-A177-3AD203B41FA5}">
                      <a16:colId xmlns:a16="http://schemas.microsoft.com/office/drawing/2014/main" val="3165997860"/>
                    </a:ext>
                  </a:extLst>
                </a:gridCol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5010052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69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42490876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79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0188906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89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86052075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98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99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100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21264130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A09A1BE7-2B23-FDF0-4E17-6A957A941352}"/>
              </a:ext>
            </a:extLst>
          </p:cNvPr>
          <p:cNvSpPr/>
          <p:nvPr/>
        </p:nvSpPr>
        <p:spPr>
          <a:xfrm>
            <a:off x="5575517" y="5080527"/>
            <a:ext cx="540000" cy="540000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3200" dirty="0">
                <a:solidFill>
                  <a:srgbClr val="F76756"/>
                </a:solidFill>
                <a:latin typeface="Eyfs Full Font" panose="02000503000000000000" pitchFamily="2" charset="0"/>
              </a:rPr>
              <a:t>80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9BAE0C5-E4CC-EC3A-71B8-B5ADF4FDE68E}"/>
              </a:ext>
            </a:extLst>
          </p:cNvPr>
          <p:cNvSpPr/>
          <p:nvPr/>
        </p:nvSpPr>
        <p:spPr>
          <a:xfrm>
            <a:off x="5936389" y="5846241"/>
            <a:ext cx="540000" cy="540000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F76756"/>
                </a:solidFill>
                <a:latin typeface="Eyfs Full Font" panose="02000503000000000000" pitchFamily="2" charset="0"/>
              </a:rPr>
              <a:t>99</a:t>
            </a:r>
          </a:p>
        </p:txBody>
      </p:sp>
    </p:spTree>
    <p:extLst>
      <p:ext uri="{BB962C8B-B14F-4D97-AF65-F5344CB8AC3E}">
        <p14:creationId xmlns:p14="http://schemas.microsoft.com/office/powerpoint/2010/main" val="38759602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894E2B-B987-FA01-265E-C77B7C492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E13C338-28A9-C270-0DAB-10A4572565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DA64422-CFD1-306F-3DD0-971A89AFE976}"/>
              </a:ext>
            </a:extLst>
          </p:cNvPr>
          <p:cNvSpPr txBox="1"/>
          <p:nvPr/>
        </p:nvSpPr>
        <p:spPr>
          <a:xfrm>
            <a:off x="313200" y="943200"/>
            <a:ext cx="11561379" cy="36933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/>
                <a:ea typeface="+mn-ea"/>
                <a:cs typeface="Poppins"/>
              </a:rPr>
              <a:t>George is counting. 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EDD84BCF-D73B-EA2D-4DCF-F1F5A06EADE6}"/>
              </a:ext>
            </a:extLst>
          </p:cNvPr>
          <p:cNvSpPr txBox="1">
            <a:spLocks/>
          </p:cNvSpPr>
          <p:nvPr/>
        </p:nvSpPr>
        <p:spPr>
          <a:xfrm>
            <a:off x="313200" y="3872653"/>
            <a:ext cx="11561379" cy="18735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Is George correct? Explain how you know.</a:t>
            </a: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3200" dirty="0">
                <a:solidFill>
                  <a:srgbClr val="F76756"/>
                </a:solidFill>
                <a:latin typeface="Eyfs Full Font" panose="02000503000000000000" pitchFamily="2" charset="0"/>
                <a:cs typeface="Poppins" pitchFamily="2" charset="77"/>
              </a:rPr>
              <a:t>George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Poppins" pitchFamily="2" charset="77"/>
              </a:rPr>
              <a:t> is correct/incorrect because…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CDE96F7-4825-69DE-7588-006A8E41DE52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Reason…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45FD683-48D9-5598-5A04-836B9E2E03A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18215"/>
          <a:stretch>
            <a:fillRect/>
          </a:stretch>
        </p:blipFill>
        <p:spPr>
          <a:xfrm>
            <a:off x="165525" y="32846"/>
            <a:ext cx="703267" cy="575167"/>
          </a:xfrm>
          <a:prstGeom prst="rect">
            <a:avLst/>
          </a:prstGeom>
        </p:spPr>
      </p:pic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3B0EC4C5-BB78-BA95-9B5A-A6A9E10E9C4F}"/>
              </a:ext>
            </a:extLst>
          </p:cNvPr>
          <p:cNvSpPr/>
          <p:nvPr/>
        </p:nvSpPr>
        <p:spPr>
          <a:xfrm>
            <a:off x="1862346" y="1821399"/>
            <a:ext cx="4864608" cy="1395686"/>
          </a:xfrm>
          <a:prstGeom prst="wedgeRoundRectCallout">
            <a:avLst>
              <a:gd name="adj1" fmla="val -61810"/>
              <a:gd name="adj2" fmla="val 17949"/>
              <a:gd name="adj3" fmla="val 16667"/>
            </a:avLst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</a:rPr>
              <a:t>If I count from 50 to 80, I will say 60.</a:t>
            </a:r>
          </a:p>
        </p:txBody>
      </p:sp>
    </p:spTree>
    <p:extLst>
      <p:ext uri="{BB962C8B-B14F-4D97-AF65-F5344CB8AC3E}">
        <p14:creationId xmlns:p14="http://schemas.microsoft.com/office/powerpoint/2010/main" val="27228727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BD364-F3A8-1C42-DFE2-796D2F8A04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38D5EA90-8D04-7934-F449-7CE7D06A73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4F42F9B-F00F-F219-1C46-3543A8D9E670}"/>
              </a:ext>
            </a:extLst>
          </p:cNvPr>
          <p:cNvSpPr txBox="1"/>
          <p:nvPr/>
        </p:nvSpPr>
        <p:spPr>
          <a:xfrm>
            <a:off x="313200" y="943200"/>
            <a:ext cx="11561379" cy="36933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/>
                <a:ea typeface="+mn-ea"/>
                <a:cs typeface="Poppins"/>
              </a:rPr>
              <a:t>George is counting. 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C42B7C9A-CE43-2631-2CCD-C9F1A1E32FC1}"/>
              </a:ext>
            </a:extLst>
          </p:cNvPr>
          <p:cNvSpPr txBox="1">
            <a:spLocks/>
          </p:cNvSpPr>
          <p:nvPr/>
        </p:nvSpPr>
        <p:spPr>
          <a:xfrm>
            <a:off x="313200" y="3872653"/>
            <a:ext cx="11561379" cy="18735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Is George correct? Explain how you know.</a:t>
            </a: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3200" dirty="0">
                <a:solidFill>
                  <a:srgbClr val="F76756"/>
                </a:solidFill>
                <a:latin typeface="Eyfs Full Font" panose="02000503000000000000" pitchFamily="2" charset="0"/>
                <a:cs typeface="Poppins" pitchFamily="2" charset="77"/>
              </a:rPr>
              <a:t>George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Poppins" pitchFamily="2" charset="77"/>
              </a:rPr>
              <a:t> is correct because</a:t>
            </a:r>
            <a:r>
              <a:rPr lang="en-GB" sz="3200" dirty="0">
                <a:solidFill>
                  <a:srgbClr val="F76756"/>
                </a:solidFill>
                <a:latin typeface="Eyfs Full Font" panose="02000503000000000000" pitchFamily="2" charset="0"/>
                <a:cs typeface="Poppins" pitchFamily="2" charset="77"/>
              </a:rPr>
              <a:t> 60 comes after 50 and before 80.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F76756"/>
              </a:solidFill>
              <a:effectLst/>
              <a:uLnTx/>
              <a:uFillTx/>
              <a:latin typeface="Eyfs Full Font" panose="02000503000000000000" pitchFamily="2" charset="0"/>
              <a:ea typeface="+mn-ea"/>
              <a:cs typeface="Poppins" pitchFamily="2" charset="77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834F207-E957-B756-BE35-BC97926B7599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Reason…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C5191041-7BAF-08B3-7C97-44AC832E149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18215"/>
          <a:stretch>
            <a:fillRect/>
          </a:stretch>
        </p:blipFill>
        <p:spPr>
          <a:xfrm>
            <a:off x="165525" y="32846"/>
            <a:ext cx="703267" cy="575167"/>
          </a:xfrm>
          <a:prstGeom prst="rect">
            <a:avLst/>
          </a:prstGeom>
        </p:spPr>
      </p:pic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76A32FF9-1A9A-C17D-F0CD-482373CF1A04}"/>
              </a:ext>
            </a:extLst>
          </p:cNvPr>
          <p:cNvSpPr/>
          <p:nvPr/>
        </p:nvSpPr>
        <p:spPr>
          <a:xfrm>
            <a:off x="1862346" y="1821399"/>
            <a:ext cx="4864608" cy="1395686"/>
          </a:xfrm>
          <a:prstGeom prst="wedgeRoundRectCallout">
            <a:avLst>
              <a:gd name="adj1" fmla="val -61810"/>
              <a:gd name="adj2" fmla="val 17949"/>
              <a:gd name="adj3" fmla="val 16667"/>
            </a:avLst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</a:rPr>
              <a:t>If I count from 50 to 80, I will say 60.</a:t>
            </a:r>
          </a:p>
        </p:txBody>
      </p:sp>
    </p:spTree>
    <p:extLst>
      <p:ext uri="{BB962C8B-B14F-4D97-AF65-F5344CB8AC3E}">
        <p14:creationId xmlns:p14="http://schemas.microsoft.com/office/powerpoint/2010/main" val="8839367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BD6F46-F22C-3CCD-458C-1E61CBB50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3B2692-38FE-2BA1-E81C-2329FF1EC7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BD16FA4B-CC57-4588-4503-F47A266B69EF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Problem Solve…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50642B-EAC6-38F1-65C2-B44C4D2F516D}"/>
              </a:ext>
            </a:extLst>
          </p:cNvPr>
          <p:cNvSpPr txBox="1"/>
          <p:nvPr/>
        </p:nvSpPr>
        <p:spPr>
          <a:xfrm>
            <a:off x="312961" y="944422"/>
            <a:ext cx="114785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Emi is counting backwards.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What numbers will Emi say that have 7 ones? </a:t>
            </a:r>
          </a:p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Find 2 possible answers. 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BEEFF09-C27C-509C-ACC7-BB52BEAB97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12429" b="15709"/>
          <a:stretch>
            <a:fillRect/>
          </a:stretch>
        </p:blipFill>
        <p:spPr>
          <a:xfrm>
            <a:off x="134174" y="71437"/>
            <a:ext cx="791697" cy="568935"/>
          </a:xfrm>
          <a:prstGeom prst="rect">
            <a:avLst/>
          </a:prstGeom>
        </p:spPr>
      </p:pic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35751AC9-1BEB-337D-53AA-BFEB125D748F}"/>
              </a:ext>
            </a:extLst>
          </p:cNvPr>
          <p:cNvSpPr/>
          <p:nvPr/>
        </p:nvSpPr>
        <p:spPr>
          <a:xfrm>
            <a:off x="4436158" y="2002268"/>
            <a:ext cx="4662122" cy="923812"/>
          </a:xfrm>
          <a:prstGeom prst="wedgeRoundRectCallout">
            <a:avLst>
              <a:gd name="adj1" fmla="val -61810"/>
              <a:gd name="adj2" fmla="val 17949"/>
              <a:gd name="adj3" fmla="val 16667"/>
            </a:avLst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</a:rPr>
              <a:t>I am counting from 90 to 60.</a:t>
            </a:r>
          </a:p>
        </p:txBody>
      </p:sp>
    </p:spTree>
    <p:extLst>
      <p:ext uri="{BB962C8B-B14F-4D97-AF65-F5344CB8AC3E}">
        <p14:creationId xmlns:p14="http://schemas.microsoft.com/office/powerpoint/2010/main" val="29302129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4710D-FC5B-014A-0249-25BDDA1EB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C8F6DFA-4834-5A22-48F0-66FF591E17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BFB82833-5698-0819-3831-8B5F1FDF5CE4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Problem Solve…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0F77EB-7C02-B7AB-E3A7-82FC4D2D3559}"/>
              </a:ext>
            </a:extLst>
          </p:cNvPr>
          <p:cNvSpPr txBox="1"/>
          <p:nvPr/>
        </p:nvSpPr>
        <p:spPr>
          <a:xfrm>
            <a:off x="312961" y="944422"/>
            <a:ext cx="1147854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Emi is counting backwards.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What numbers will Emi say that have 7 ones? </a:t>
            </a:r>
          </a:p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Find 2 possible answers. </a:t>
            </a:r>
          </a:p>
          <a:p>
            <a:r>
              <a:rPr lang="en-GB" sz="3200" dirty="0">
                <a:solidFill>
                  <a:srgbClr val="F76756"/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Various answers, for example: 77 and 67.</a:t>
            </a:r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21DDD651-A6D4-075D-6099-6AF6EF3860B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12429" b="15709"/>
          <a:stretch>
            <a:fillRect/>
          </a:stretch>
        </p:blipFill>
        <p:spPr>
          <a:xfrm>
            <a:off x="134174" y="71437"/>
            <a:ext cx="791697" cy="568935"/>
          </a:xfrm>
          <a:prstGeom prst="rect">
            <a:avLst/>
          </a:prstGeom>
        </p:spPr>
      </p:pic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7806D88D-E973-BD3D-87D2-1CB78CA7CA2B}"/>
              </a:ext>
            </a:extLst>
          </p:cNvPr>
          <p:cNvSpPr/>
          <p:nvPr/>
        </p:nvSpPr>
        <p:spPr>
          <a:xfrm>
            <a:off x="4436158" y="2002268"/>
            <a:ext cx="4662122" cy="923812"/>
          </a:xfrm>
          <a:prstGeom prst="wedgeRoundRectCallout">
            <a:avLst>
              <a:gd name="adj1" fmla="val -61810"/>
              <a:gd name="adj2" fmla="val 17949"/>
              <a:gd name="adj3" fmla="val 16667"/>
            </a:avLst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</a:rPr>
              <a:t>I am counting from 90 to 60.</a:t>
            </a:r>
          </a:p>
        </p:txBody>
      </p:sp>
    </p:spTree>
    <p:extLst>
      <p:ext uri="{BB962C8B-B14F-4D97-AF65-F5344CB8AC3E}">
        <p14:creationId xmlns:p14="http://schemas.microsoft.com/office/powerpoint/2010/main" val="40173838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B1A2AD0-6FA8-AE04-4146-0F6600903A82}"/>
              </a:ext>
            </a:extLst>
          </p:cNvPr>
          <p:cNvSpPr txBox="1"/>
          <p:nvPr/>
        </p:nvSpPr>
        <p:spPr>
          <a:xfrm>
            <a:off x="0" y="304800"/>
            <a:ext cx="1230923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IT1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B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8C8A77FD-AF3E-38DB-F439-572C01CBC7C0}"/>
                  </a:ext>
                </a:extLst>
              </p14:cNvPr>
              <p14:cNvContentPartPr/>
              <p14:nvPr/>
            </p14:nvContentPartPr>
            <p14:xfrm>
              <a:off x="550883" y="363351"/>
              <a:ext cx="82080" cy="126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8C8A77FD-AF3E-38DB-F439-572C01CBC7C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87883" y="300351"/>
                <a:ext cx="207720" cy="138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9335E43A-9466-DA53-20DD-CCBEE25B0409}"/>
                  </a:ext>
                </a:extLst>
              </p14:cNvPr>
              <p14:cNvContentPartPr/>
              <p14:nvPr/>
            </p14:nvContentPartPr>
            <p14:xfrm>
              <a:off x="515603" y="2555031"/>
              <a:ext cx="94320" cy="126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9335E43A-9466-DA53-20DD-CCBEE25B040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52603" y="2492031"/>
                <a:ext cx="219960" cy="138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F9582E98-E34D-4786-1006-6A5200D0CD52}"/>
                  </a:ext>
                </a:extLst>
              </p14:cNvPr>
              <p14:cNvContentPartPr/>
              <p14:nvPr/>
            </p14:nvContentPartPr>
            <p14:xfrm>
              <a:off x="563123" y="4794591"/>
              <a:ext cx="8208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F9582E98-E34D-4786-1006-6A5200D0CD52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00123" y="4731591"/>
                <a:ext cx="207720" cy="12600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F65EDD7D-1750-CEB8-CC5C-E03A20F6CC2D}"/>
              </a:ext>
            </a:extLst>
          </p:cNvPr>
          <p:cNvSpPr txBox="1"/>
          <p:nvPr/>
        </p:nvSpPr>
        <p:spPr>
          <a:xfrm>
            <a:off x="6295016" y="232052"/>
            <a:ext cx="1230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CC1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188C632A-9DBC-17C5-61E9-5CAD09922C1C}"/>
                  </a:ext>
                </a:extLst>
              </p14:cNvPr>
              <p14:cNvContentPartPr/>
              <p14:nvPr/>
            </p14:nvContentPartPr>
            <p14:xfrm>
              <a:off x="6532391" y="933078"/>
              <a:ext cx="212760" cy="14292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188C632A-9DBC-17C5-61E9-5CAD09922C1C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469751" y="870078"/>
                <a:ext cx="338400" cy="2685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8FC5D9B7-FD2F-E50F-8611-E482D07AC8AA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l="17576"/>
          <a:stretch>
            <a:fillRect/>
          </a:stretch>
        </p:blipFill>
        <p:spPr>
          <a:xfrm>
            <a:off x="378372" y="173669"/>
            <a:ext cx="4041657" cy="425367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18C5261-0038-0951-F810-33828A9FCD2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15603" y="4484567"/>
            <a:ext cx="3309298" cy="240968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CACCD1A-7278-905F-EB79-D9526113AAD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638771" y="729396"/>
            <a:ext cx="4603478" cy="375517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9A8178E5-9F2B-8F0F-C3C6-E281B8672BF0}"/>
                  </a:ext>
                </a:extLst>
              </p14:cNvPr>
              <p14:cNvContentPartPr/>
              <p14:nvPr/>
            </p14:nvContentPartPr>
            <p14:xfrm>
              <a:off x="504393" y="285389"/>
              <a:ext cx="106920" cy="6228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9A8178E5-9F2B-8F0F-C3C6-E281B8672BF0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441393" y="222389"/>
                <a:ext cx="232560" cy="187920"/>
              </a:xfrm>
              <a:prstGeom prst="rect">
                <a:avLst/>
              </a:prstGeom>
            </p:spPr>
          </p:pic>
        </mc:Fallback>
      </mc:AlternateContent>
      <p:grpSp>
        <p:nvGrpSpPr>
          <p:cNvPr id="21" name="Group 20">
            <a:extLst>
              <a:ext uri="{FF2B5EF4-FFF2-40B4-BE49-F238E27FC236}">
                <a16:creationId xmlns:a16="http://schemas.microsoft.com/office/drawing/2014/main" id="{5D2D84E4-9CBC-219D-71DE-86A923B5B213}"/>
              </a:ext>
            </a:extLst>
          </p:cNvPr>
          <p:cNvGrpSpPr/>
          <p:nvPr/>
        </p:nvGrpSpPr>
        <p:grpSpPr>
          <a:xfrm>
            <a:off x="492513" y="1334789"/>
            <a:ext cx="234000" cy="574200"/>
            <a:chOff x="492513" y="1334789"/>
            <a:chExt cx="234000" cy="5742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9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06A320C5-4363-9F07-CF7A-1A01556066CC}"/>
                    </a:ext>
                  </a:extLst>
                </p14:cNvPr>
                <p14:cNvContentPartPr/>
                <p14:nvPr/>
              </p14:nvContentPartPr>
              <p14:xfrm>
                <a:off x="493593" y="1334789"/>
                <a:ext cx="232920" cy="282600"/>
              </p14:xfrm>
            </p:contentPart>
          </mc:Choice>
          <mc:Fallback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06A320C5-4363-9F07-CF7A-1A01556066CC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430593" y="1271789"/>
                  <a:ext cx="358560" cy="408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BA59F73A-6FD5-8647-FEC4-3A3161F05596}"/>
                    </a:ext>
                  </a:extLst>
                </p14:cNvPr>
                <p14:cNvContentPartPr/>
                <p14:nvPr/>
              </p14:nvContentPartPr>
              <p14:xfrm>
                <a:off x="492513" y="1544669"/>
                <a:ext cx="212400" cy="364320"/>
              </p14:xfrm>
            </p:contentPart>
          </mc:Choice>
          <mc:Fallback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BA59F73A-6FD5-8647-FEC4-3A3161F05596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429513" y="1482029"/>
                  <a:ext cx="338040" cy="4899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23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EEC81537-3921-1964-F4B4-92E25BE2317D}"/>
                  </a:ext>
                </a:extLst>
              </p14:cNvPr>
              <p14:cNvContentPartPr/>
              <p14:nvPr/>
            </p14:nvContentPartPr>
            <p14:xfrm>
              <a:off x="609513" y="4509269"/>
              <a:ext cx="151920" cy="94680"/>
            </p14:xfrm>
          </p:contentPart>
        </mc:Choice>
        <mc:Fallback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EEC81537-3921-1964-F4B4-92E25BE2317D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546513" y="4446269"/>
                <a:ext cx="277560" cy="220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7C39AEA9-2B7F-6F34-B160-C678BE275707}"/>
                  </a:ext>
                </a:extLst>
              </p14:cNvPr>
              <p14:cNvContentPartPr/>
              <p14:nvPr/>
            </p14:nvContentPartPr>
            <p14:xfrm>
              <a:off x="6746073" y="764909"/>
              <a:ext cx="181440" cy="123120"/>
            </p14:xfrm>
          </p:contentPart>
        </mc:Choice>
        <mc:Fallback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7C39AEA9-2B7F-6F34-B160-C678BE275707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6683433" y="701909"/>
                <a:ext cx="307080" cy="248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235633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D887512-C7D9-0F25-4F8C-F34F44074988}"/>
              </a:ext>
            </a:extLst>
          </p:cNvPr>
          <p:cNvSpPr txBox="1"/>
          <p:nvPr/>
        </p:nvSpPr>
        <p:spPr>
          <a:xfrm>
            <a:off x="0" y="304800"/>
            <a:ext cx="1230923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IT2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B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797FFEF-3483-789E-49CF-23876389B552}"/>
              </a:ext>
            </a:extLst>
          </p:cNvPr>
          <p:cNvSpPr txBox="1"/>
          <p:nvPr/>
        </p:nvSpPr>
        <p:spPr>
          <a:xfrm>
            <a:off x="6295016" y="232052"/>
            <a:ext cx="1230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CC2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FE94B1E2-F890-0B0D-C9F4-C1258CB19D04}"/>
                  </a:ext>
                </a:extLst>
              </p14:cNvPr>
              <p14:cNvContentPartPr/>
              <p14:nvPr/>
            </p14:nvContentPartPr>
            <p14:xfrm>
              <a:off x="705431" y="267078"/>
              <a:ext cx="63000" cy="4500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FE94B1E2-F890-0B0D-C9F4-C1258CB19D0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42791" y="204438"/>
                <a:ext cx="188640" cy="170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9AD90350-02C7-FE0C-E87F-E5A95AE8A2CD}"/>
                  </a:ext>
                </a:extLst>
              </p14:cNvPr>
              <p14:cNvContentPartPr/>
              <p14:nvPr/>
            </p14:nvContentPartPr>
            <p14:xfrm>
              <a:off x="689591" y="2962398"/>
              <a:ext cx="117360" cy="392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9AD90350-02C7-FE0C-E87F-E5A95AE8A2CD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26951" y="2899398"/>
                <a:ext cx="243000" cy="16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C75FB23E-A6D3-C52F-AE95-149CBC6C7CE2}"/>
                  </a:ext>
                </a:extLst>
              </p14:cNvPr>
              <p14:cNvContentPartPr/>
              <p14:nvPr/>
            </p14:nvContentPartPr>
            <p14:xfrm>
              <a:off x="6549671" y="739398"/>
              <a:ext cx="219960" cy="12024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C75FB23E-A6D3-C52F-AE95-149CBC6C7CE2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487031" y="676398"/>
                <a:ext cx="345600" cy="2458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32F482BC-6C28-120F-2266-DCDD3B629FD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49671" y="739398"/>
            <a:ext cx="4827969" cy="41881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AA446FA-C6B0-0A41-73A7-717E2562A2D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5461" y="349800"/>
            <a:ext cx="3912589" cy="5897099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7073A3C3-C0F4-62C6-15B4-CCF204439D7E}"/>
                  </a:ext>
                </a:extLst>
              </p14:cNvPr>
              <p14:cNvContentPartPr/>
              <p14:nvPr/>
            </p14:nvContentPartPr>
            <p14:xfrm>
              <a:off x="775833" y="459629"/>
              <a:ext cx="149040" cy="12960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7073A3C3-C0F4-62C6-15B4-CCF204439D7E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12833" y="396629"/>
                <a:ext cx="274680" cy="25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31B02669-4910-280C-25F4-AC5CB4447FA1}"/>
                  </a:ext>
                </a:extLst>
              </p14:cNvPr>
              <p14:cNvContentPartPr/>
              <p14:nvPr/>
            </p14:nvContentPartPr>
            <p14:xfrm>
              <a:off x="756033" y="2963069"/>
              <a:ext cx="232200" cy="27432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31B02669-4910-280C-25F4-AC5CB4447FA1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93033" y="2900069"/>
                <a:ext cx="357840" cy="399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8ED527B6-0B7E-6302-6A65-38378D300030}"/>
                  </a:ext>
                </a:extLst>
              </p14:cNvPr>
              <p14:cNvContentPartPr/>
              <p14:nvPr/>
            </p14:nvContentPartPr>
            <p14:xfrm>
              <a:off x="697353" y="3405149"/>
              <a:ext cx="248760" cy="8568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8ED527B6-0B7E-6302-6A65-38378D300030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634353" y="3342509"/>
                <a:ext cx="374400" cy="21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DEAD2BDB-1DDF-D149-EF8B-35A85EE08068}"/>
                  </a:ext>
                </a:extLst>
              </p14:cNvPr>
              <p14:cNvContentPartPr/>
              <p14:nvPr/>
            </p14:nvContentPartPr>
            <p14:xfrm>
              <a:off x="6570033" y="4687469"/>
              <a:ext cx="335880" cy="177480"/>
            </p14:xfrm>
          </p:contentPart>
        </mc:Choice>
        <mc:Fallback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DEAD2BDB-1DDF-D149-EF8B-35A85EE08068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6507393" y="4624829"/>
                <a:ext cx="461520" cy="303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1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5631C275-5541-7B13-36D1-7BEDC9D62507}"/>
                  </a:ext>
                </a:extLst>
              </p14:cNvPr>
              <p14:cNvContentPartPr/>
              <p14:nvPr/>
            </p14:nvContentPartPr>
            <p14:xfrm>
              <a:off x="6618633" y="776429"/>
              <a:ext cx="196920" cy="17100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5631C275-5541-7B13-36D1-7BEDC9D62507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6555633" y="713429"/>
                <a:ext cx="322560" cy="296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419683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B71BC4-7BBD-FCBD-83B7-A7228BD8E32B}"/>
              </a:ext>
            </a:extLst>
          </p:cNvPr>
          <p:cNvSpPr txBox="1"/>
          <p:nvPr/>
        </p:nvSpPr>
        <p:spPr>
          <a:xfrm>
            <a:off x="247426" y="290456"/>
            <a:ext cx="41739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AFL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B2F11D52-491D-E555-4939-7BE3320772DE}"/>
                  </a:ext>
                </a:extLst>
              </p14:cNvPr>
              <p14:cNvContentPartPr/>
              <p14:nvPr/>
            </p14:nvContentPartPr>
            <p14:xfrm>
              <a:off x="1782129" y="666111"/>
              <a:ext cx="383040" cy="16668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B2F11D52-491D-E555-4939-7BE3320772D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719489" y="603471"/>
                <a:ext cx="508680" cy="29232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D18800DC-F73A-F548-AC46-659C462852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2129" y="613620"/>
            <a:ext cx="7323771" cy="576848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AA149F1D-10C9-C366-F8F2-74D6C70C5DDA}"/>
                  </a:ext>
                </a:extLst>
              </p14:cNvPr>
              <p14:cNvContentPartPr/>
              <p14:nvPr/>
            </p14:nvContentPartPr>
            <p14:xfrm>
              <a:off x="1874193" y="800549"/>
              <a:ext cx="498240" cy="12456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AA149F1D-10C9-C366-F8F2-74D6C70C5DD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811193" y="737909"/>
                <a:ext cx="623880" cy="250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92399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55F922E8FCF54387A911480F330CAC" ma:contentTypeVersion="14" ma:contentTypeDescription="Create a new document." ma:contentTypeScope="" ma:versionID="f41a9cf987f5e674716c12be7346d98a">
  <xsd:schema xmlns:xsd="http://www.w3.org/2001/XMLSchema" xmlns:xs="http://www.w3.org/2001/XMLSchema" xmlns:p="http://schemas.microsoft.com/office/2006/metadata/properties" xmlns:ns2="2fd9b67f-02fc-4dd2-b88c-351b97c063da" xmlns:ns3="63df6c41-3e95-48af-abe5-ae85bf6537b3" targetNamespace="http://schemas.microsoft.com/office/2006/metadata/properties" ma:root="true" ma:fieldsID="42ab67084976167f013587b2467eb4d4" ns2:_="" ns3:_="">
    <xsd:import namespace="2fd9b67f-02fc-4dd2-b88c-351b97c063da"/>
    <xsd:import namespace="63df6c41-3e95-48af-abe5-ae85bf6537b3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d9b67f-02fc-4dd2-b88c-351b97c063da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adcdc4ac-130e-40c0-960f-cc1adf920d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df6c41-3e95-48af-abe5-ae85bf6537b3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0a1ed0ac-1f58-4248-b05d-46b7afb00488}" ma:internalName="TaxCatchAll" ma:showField="CatchAllData" ma:web="63df6c41-3e95-48af-abe5-ae85bf6537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3df6c41-3e95-48af-abe5-ae85bf6537b3" xsi:nil="true"/>
    <lcf76f155ced4ddcb4097134ff3c332f xmlns="2fd9b67f-02fc-4dd2-b88c-351b97c063da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44279B7-5DA0-4B8F-829E-DFB8D94D0786}"/>
</file>

<file path=customXml/itemProps2.xml><?xml version="1.0" encoding="utf-8"?>
<ds:datastoreItem xmlns:ds="http://schemas.openxmlformats.org/officeDocument/2006/customXml" ds:itemID="{56DE3D72-E13B-489B-A351-10200B943466}">
  <ds:schemaRefs>
    <ds:schemaRef ds:uri="http://schemas.microsoft.com/sharepoint/v3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infopath/2007/PartnerControls"/>
    <ds:schemaRef ds:uri="http://purl.org/dc/dcmitype/"/>
    <ds:schemaRef ds:uri="0f0ae0ff-29c4-4766-b250-c1a9bee8d430"/>
    <ds:schemaRef ds:uri="86144f90-c7b6-48d0-aae5-f5e9e48cc3df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0BEB2F6-F455-4D58-89FD-78BFC7CED50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2919</TotalTime>
  <Words>1343</Words>
  <Application>Microsoft Office PowerPoint</Application>
  <PresentationFormat>Widescreen</PresentationFormat>
  <Paragraphs>896</Paragraphs>
  <Slides>26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Poppins</vt:lpstr>
      <vt:lpstr>Arial</vt:lpstr>
      <vt:lpstr>Eyfs Full Font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Count from 50 to 100 TPP</dc:title>
  <dc:creator>Lewis Clegg</dc:creator>
  <cp:lastModifiedBy>Mandy Williams</cp:lastModifiedBy>
  <cp:revision>27</cp:revision>
  <dcterms:created xsi:type="dcterms:W3CDTF">2023-06-07T10:51:42Z</dcterms:created>
  <dcterms:modified xsi:type="dcterms:W3CDTF">2026-09-07T20:27:44Z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0x0101004C55F922E8FCF54387A911480F330CAC</vt:lpwstr>
  </property>
  <property fmtid="{D5CDD505-2E9C-101B-9397-08002B2CF9AE}" pid="3" name="TaxKeyword">
    <vt:lpwstr/>
  </property>
  <property fmtid="{D5CDD505-2E9C-101B-9397-08002B2CF9AE}" pid="4" name="MediaServiceImageTags">
    <vt:lpwstr/>
  </property>
</Properties>
</file>