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Masters/slideMaster1.xml" ContentType="application/vnd.openxmlformats-officedocument.presentationml.slideMaster+xml"/>
  <Override PartName="/ppt/notesSlides/notesSlide4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1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autoCompressPictures="0">
  <p:sldMasterIdLst>
    <p:sldMasterId id="2147483664" r:id="rId1"/>
  </p:sldMasterIdLst>
  <p:notesMasterIdLst>
    <p:notesMasterId r:id="rId8"/>
  </p:notesMasterIdLst>
  <p:sldIdLst>
    <p:sldId id="291" r:id="rId2"/>
    <p:sldId id="277" r:id="rId3"/>
    <p:sldId id="288" r:id="rId4"/>
    <p:sldId id="287" r:id="rId5"/>
    <p:sldId id="289" r:id="rId6"/>
    <p:sldId id="290" r:id="rId7"/>
  </p:sldIdLst>
  <p:sldSz cx="9144000" cy="6858000" type="screen4x3"/>
  <p:notesSz cx="6858000" cy="9144000"/>
  <p:embeddedFontLst>
    <p:embeddedFont>
      <p:font typeface="Twinkl" panose="020B0604020202020204" charset="0"/>
      <p:regular r:id="rId9"/>
      <p:bold r:id="rId1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BBB97"/>
    <a:srgbClr val="D5401B"/>
    <a:srgbClr val="D91B76"/>
    <a:srgbClr val="56529F"/>
    <a:srgbClr val="2963AB"/>
    <a:srgbClr val="03827A"/>
    <a:srgbClr val="DE4989"/>
    <a:srgbClr val="F8BA00"/>
    <a:srgbClr val="FFFFFF"/>
    <a:srgbClr val="FFE21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001" autoAdjust="0"/>
    <p:restoredTop sz="94660"/>
  </p:normalViewPr>
  <p:slideViewPr>
    <p:cSldViewPr snapToGrid="0">
      <p:cViewPr varScale="1">
        <p:scale>
          <a:sx n="78" d="100"/>
          <a:sy n="78" d="100"/>
        </p:scale>
        <p:origin x="1440" y="6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17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1.xml"/><Relationship Id="rId10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2">
          <a:extLst>
            <a:ext uri="{FF2B5EF4-FFF2-40B4-BE49-F238E27FC236}">
              <a16:creationId xmlns:a16="http://schemas.microsoft.com/office/drawing/2014/main" id="{12C74365-DAD7-E0E1-F67C-7E3E18A862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7:notes">
            <a:extLst>
              <a:ext uri="{FF2B5EF4-FFF2-40B4-BE49-F238E27FC236}">
                <a16:creationId xmlns:a16="http://schemas.microsoft.com/office/drawing/2014/main" id="{7EFA7A7D-DF43-4843-D50C-B99072EA32A1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4" name="Google Shape;174;p7:notes">
            <a:extLst>
              <a:ext uri="{FF2B5EF4-FFF2-40B4-BE49-F238E27FC236}">
                <a16:creationId xmlns:a16="http://schemas.microsoft.com/office/drawing/2014/main" id="{739FEF02-70FC-8DD4-5A9A-4860FC29ADE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661309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2">
          <a:extLst>
            <a:ext uri="{FF2B5EF4-FFF2-40B4-BE49-F238E27FC236}">
              <a16:creationId xmlns:a16="http://schemas.microsoft.com/office/drawing/2014/main" id="{E74D0BC5-6937-E129-BFA2-51D8A6D044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7:notes">
            <a:extLst>
              <a:ext uri="{FF2B5EF4-FFF2-40B4-BE49-F238E27FC236}">
                <a16:creationId xmlns:a16="http://schemas.microsoft.com/office/drawing/2014/main" id="{6E6DC066-9C67-2149-7BDC-9BADA412122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4" name="Google Shape;174;p7:notes">
            <a:extLst>
              <a:ext uri="{FF2B5EF4-FFF2-40B4-BE49-F238E27FC236}">
                <a16:creationId xmlns:a16="http://schemas.microsoft.com/office/drawing/2014/main" id="{7C70BF3E-15EC-316D-B4B5-22C2FA0D7B9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9139247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2">
          <a:extLst>
            <a:ext uri="{FF2B5EF4-FFF2-40B4-BE49-F238E27FC236}">
              <a16:creationId xmlns:a16="http://schemas.microsoft.com/office/drawing/2014/main" id="{9852BE18-C394-0D3E-34EF-2A70B0028A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7:notes">
            <a:extLst>
              <a:ext uri="{FF2B5EF4-FFF2-40B4-BE49-F238E27FC236}">
                <a16:creationId xmlns:a16="http://schemas.microsoft.com/office/drawing/2014/main" id="{89DA2C7C-63DD-7221-E3A6-2215EE943A69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4" name="Google Shape;174;p7:notes">
            <a:extLst>
              <a:ext uri="{FF2B5EF4-FFF2-40B4-BE49-F238E27FC236}">
                <a16:creationId xmlns:a16="http://schemas.microsoft.com/office/drawing/2014/main" id="{08F371CB-D43F-4693-7410-1E0BB031EF9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3794654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2">
          <a:extLst>
            <a:ext uri="{FF2B5EF4-FFF2-40B4-BE49-F238E27FC236}">
              <a16:creationId xmlns:a16="http://schemas.microsoft.com/office/drawing/2014/main" id="{AE2F0972-5AA8-291D-8AD4-BEF010DC3F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7:notes">
            <a:extLst>
              <a:ext uri="{FF2B5EF4-FFF2-40B4-BE49-F238E27FC236}">
                <a16:creationId xmlns:a16="http://schemas.microsoft.com/office/drawing/2014/main" id="{4B80E95E-3464-4872-4C12-4A82AABD90E3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4" name="Google Shape;174;p7:notes">
            <a:extLst>
              <a:ext uri="{FF2B5EF4-FFF2-40B4-BE49-F238E27FC236}">
                <a16:creationId xmlns:a16="http://schemas.microsoft.com/office/drawing/2014/main" id="{91C91A5A-CAB5-B180-8D96-C08180C89AF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4598137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twinkl-oracy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userDrawn="1">
  <p:cSld name="Title and Content">
    <p:bg>
      <p:bgPr>
        <a:blipFill dpi="0" rotWithShape="1"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  <a:extLst>
              <a:ext uri="{FF2B5EF4-FFF2-40B4-BE49-F238E27FC236}">
                <a16:creationId xmlns:a16="http://schemas.microsoft.com/office/drawing/2014/main" id="{367B0454-CA68-46CC-C42E-5F8C1AEFF9F9}"/>
              </a:ext>
            </a:extLst>
          </p:cNvPr>
          <p:cNvSpPr/>
          <p:nvPr userDrawn="1"/>
        </p:nvSpPr>
        <p:spPr>
          <a:xfrm>
            <a:off x="8415580" y="6633275"/>
            <a:ext cx="728420" cy="2247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preserve="1">
  <p:cSld name="1_Title and Content">
    <p:bg>
      <p:bgPr>
        <a:blipFill dpi="0" rotWithShape="1"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4">
            <a:extLst>
              <a:ext uri="{FF2B5EF4-FFF2-40B4-BE49-F238E27FC236}">
                <a16:creationId xmlns:a16="http://schemas.microsoft.com/office/drawing/2014/main" id="{7546717A-5D23-5828-A406-8B133E53E102}"/>
              </a:ext>
            </a:extLst>
          </p:cNvPr>
          <p:cNvSpPr/>
          <p:nvPr userDrawn="1"/>
        </p:nvSpPr>
        <p:spPr bwMode="auto">
          <a:xfrm>
            <a:off x="466728" y="438151"/>
            <a:ext cx="8220074" cy="5981698"/>
          </a:xfrm>
          <a:prstGeom prst="round2DiagRect">
            <a:avLst>
              <a:gd name="adj1" fmla="val 3965"/>
              <a:gd name="adj2" fmla="val 0"/>
            </a:avLst>
          </a:prstGeom>
          <a:solidFill>
            <a:schemeClr val="bg1"/>
          </a:solidFill>
          <a:ln w="57150" cap="rnd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28" name="Google Shape;128;p15"/>
          <p:cNvSpPr>
            <a:spLocks noGrp="1"/>
          </p:cNvSpPr>
          <p:nvPr>
            <p:ph type="title"/>
          </p:nvPr>
        </p:nvSpPr>
        <p:spPr>
          <a:xfrm>
            <a:off x="457198" y="438151"/>
            <a:ext cx="8220075" cy="994306"/>
          </a:xfrm>
          <a:prstGeom prst="roundRect">
            <a:avLst>
              <a:gd name="adj" fmla="val 9641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3600"/>
              <a:buFont typeface="Arial"/>
              <a:buNone/>
              <a:defRPr sz="3600"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8919431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twinkl.co.uk/resources/twinkl-oracy" TargetMode="External"/><Relationship Id="rId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0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3600"/>
              <a:buFont typeface="Arial"/>
              <a:buNone/>
              <a:defRPr sz="3600" b="1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98" name="Google Shape;98;p10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t" anchorCtr="0">
            <a:noAutofit/>
          </a:bodyPr>
          <a:lstStyle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 dirty="0"/>
          </a:p>
        </p:txBody>
      </p:sp>
      <p:sp>
        <p:nvSpPr>
          <p:cNvPr id="2" name="Rectangle 1">
            <a:hlinkClick r:id="rId5"/>
            <a:extLst>
              <a:ext uri="{FF2B5EF4-FFF2-40B4-BE49-F238E27FC236}">
                <a16:creationId xmlns:a16="http://schemas.microsoft.com/office/drawing/2014/main" id="{AF6BBCE0-EC7C-1CBE-3BEF-42E993506B1A}"/>
              </a:ext>
            </a:extLst>
          </p:cNvPr>
          <p:cNvSpPr/>
          <p:nvPr userDrawn="1"/>
        </p:nvSpPr>
        <p:spPr>
          <a:xfrm>
            <a:off x="8477572" y="6633275"/>
            <a:ext cx="666427" cy="2247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0" r:id="rId1"/>
    <p:sldLayoutId id="2147483665" r:id="rId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E259270E-FAB9-92DA-005E-4735458C313A}"/>
              </a:ext>
            </a:extLst>
          </p:cNvPr>
          <p:cNvSpPr txBox="1"/>
          <p:nvPr/>
        </p:nvSpPr>
        <p:spPr>
          <a:xfrm>
            <a:off x="892277" y="1019180"/>
            <a:ext cx="7359445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buNone/>
            </a:pPr>
            <a:r>
              <a:rPr lang="en-GB" sz="2400" b="1" dirty="0"/>
              <a:t>Tuesday 8</a:t>
            </a:r>
            <a:r>
              <a:rPr lang="en-GB" sz="2400" b="1" baseline="30000" dirty="0"/>
              <a:t>th</a:t>
            </a:r>
            <a:r>
              <a:rPr lang="en-GB" sz="2400" b="1" dirty="0"/>
              <a:t> September 2026</a:t>
            </a:r>
          </a:p>
          <a:p>
            <a:pPr>
              <a:buNone/>
            </a:pPr>
            <a:r>
              <a:rPr lang="en-GB" sz="2400" b="1" dirty="0"/>
              <a:t>OLI: To explain what I would do if I were monarch for a day.</a:t>
            </a:r>
          </a:p>
          <a:p>
            <a:pPr>
              <a:buNone/>
            </a:pPr>
            <a:endParaRPr lang="en-GB" sz="2400" b="1" dirty="0"/>
          </a:p>
          <a:p>
            <a:pPr>
              <a:buNone/>
            </a:pPr>
            <a:endParaRPr lang="en-GB" sz="2400" b="1" dirty="0"/>
          </a:p>
          <a:p>
            <a:pPr>
              <a:buNone/>
            </a:pPr>
            <a:endParaRPr lang="en-GB" sz="2400" dirty="0"/>
          </a:p>
          <a:p>
            <a:pPr>
              <a:buNone/>
            </a:pPr>
            <a:r>
              <a:rPr lang="en-GB" sz="2400" b="1" dirty="0"/>
              <a:t>OSCI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400" b="1" dirty="0"/>
              <a:t>I can</a:t>
            </a:r>
            <a:r>
              <a:rPr lang="en-GB" sz="2400" dirty="0"/>
              <a:t> choose something I would change or improve.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400" b="1" dirty="0"/>
              <a:t>I can</a:t>
            </a:r>
            <a:r>
              <a:rPr lang="en-GB" sz="2400" dirty="0"/>
              <a:t> explain why I would make this change.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400" b="1" dirty="0"/>
              <a:t>I can</a:t>
            </a:r>
            <a:r>
              <a:rPr lang="en-GB" sz="2400" dirty="0"/>
              <a:t> think about how my decision would help other people.</a:t>
            </a:r>
          </a:p>
        </p:txBody>
      </p:sp>
    </p:spTree>
    <p:extLst>
      <p:ext uri="{BB962C8B-B14F-4D97-AF65-F5344CB8AC3E}">
        <p14:creationId xmlns:p14="http://schemas.microsoft.com/office/powerpoint/2010/main" val="19127778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5">
          <a:extLst>
            <a:ext uri="{FF2B5EF4-FFF2-40B4-BE49-F238E27FC236}">
              <a16:creationId xmlns:a16="http://schemas.microsoft.com/office/drawing/2014/main" id="{BC3D8C8F-01B7-2364-7EC4-D02705AF08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Rectangle: Diagonal Corners Rounded 47">
            <a:extLst>
              <a:ext uri="{FF2B5EF4-FFF2-40B4-BE49-F238E27FC236}">
                <a16:creationId xmlns:a16="http://schemas.microsoft.com/office/drawing/2014/main" id="{CB10AB83-BEE5-BC2E-8A40-AEEA2D063761}"/>
              </a:ext>
            </a:extLst>
          </p:cNvPr>
          <p:cNvSpPr/>
          <p:nvPr/>
        </p:nvSpPr>
        <p:spPr>
          <a:xfrm>
            <a:off x="6580060" y="417879"/>
            <a:ext cx="2157354" cy="5981697"/>
          </a:xfrm>
          <a:prstGeom prst="round2DiagRect">
            <a:avLst/>
          </a:prstGeom>
          <a:gradFill>
            <a:gsLst>
              <a:gs pos="0">
                <a:srgbClr val="8ACCC0"/>
              </a:gs>
              <a:gs pos="100000">
                <a:srgbClr val="FFFFFF"/>
              </a:gs>
            </a:gsLst>
            <a:lin ang="5400000" scaled="0"/>
          </a:gra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 b="1" dirty="0">
              <a:solidFill>
                <a:schemeClr val="bg1"/>
              </a:solidFill>
              <a:effectLst>
                <a:glow rad="152400">
                  <a:srgbClr val="0A1644"/>
                </a:glow>
              </a:effectLst>
              <a:latin typeface="Twinkl" panose="02000000000000000000" pitchFamily="2" charset="0"/>
            </a:endParaRPr>
          </a:p>
        </p:txBody>
      </p:sp>
      <p:sp>
        <p:nvSpPr>
          <p:cNvPr id="84" name="grass">
            <a:extLst>
              <a:ext uri="{FF2B5EF4-FFF2-40B4-BE49-F238E27FC236}">
                <a16:creationId xmlns:a16="http://schemas.microsoft.com/office/drawing/2014/main" id="{8205DE99-E0F9-3FDC-154A-BDD7F60D104B}"/>
              </a:ext>
            </a:extLst>
          </p:cNvPr>
          <p:cNvSpPr/>
          <p:nvPr/>
        </p:nvSpPr>
        <p:spPr>
          <a:xfrm>
            <a:off x="6580060" y="5495278"/>
            <a:ext cx="2157354" cy="904298"/>
          </a:xfrm>
          <a:prstGeom prst="round2DiagRect">
            <a:avLst/>
          </a:prstGeom>
          <a:gradFill>
            <a:gsLst>
              <a:gs pos="0">
                <a:srgbClr val="005E00"/>
              </a:gs>
              <a:gs pos="100000">
                <a:srgbClr val="60A500"/>
              </a:gs>
            </a:gsLst>
            <a:lin ang="5400000" scaled="0"/>
          </a:gra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 b="1" dirty="0">
              <a:solidFill>
                <a:schemeClr val="bg1"/>
              </a:solidFill>
              <a:effectLst>
                <a:glow rad="152400">
                  <a:srgbClr val="0A1644"/>
                </a:glow>
              </a:effectLst>
              <a:latin typeface="Twinkl" panose="02000000000000000000" pitchFamily="2" charset="0"/>
            </a:endParaRPr>
          </a:p>
        </p:txBody>
      </p:sp>
      <p:sp>
        <p:nvSpPr>
          <p:cNvPr id="45" name="Rounded Rectangle 4">
            <a:extLst>
              <a:ext uri="{FF2B5EF4-FFF2-40B4-BE49-F238E27FC236}">
                <a16:creationId xmlns:a16="http://schemas.microsoft.com/office/drawing/2014/main" id="{6AB69E00-B622-6DA3-EE27-B3643662B02C}"/>
              </a:ext>
            </a:extLst>
          </p:cNvPr>
          <p:cNvSpPr/>
          <p:nvPr/>
        </p:nvSpPr>
        <p:spPr bwMode="auto">
          <a:xfrm>
            <a:off x="466728" y="438151"/>
            <a:ext cx="5963337" cy="5981698"/>
          </a:xfrm>
          <a:prstGeom prst="round2DiagRect">
            <a:avLst>
              <a:gd name="adj1" fmla="val 3965"/>
              <a:gd name="adj2" fmla="val 0"/>
            </a:avLst>
          </a:prstGeom>
          <a:solidFill>
            <a:schemeClr val="bg1"/>
          </a:solidFill>
          <a:ln w="57150" cap="rnd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79" name="sky">
            <a:extLst>
              <a:ext uri="{FF2B5EF4-FFF2-40B4-BE49-F238E27FC236}">
                <a16:creationId xmlns:a16="http://schemas.microsoft.com/office/drawing/2014/main" id="{1588586C-FA49-EDAC-DC04-A10569245F4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9662" y="462180"/>
            <a:ext cx="5891419" cy="4356231"/>
          </a:xfrm>
          <a:prstGeom prst="round2DiagRect">
            <a:avLst>
              <a:gd name="adj1" fmla="val 4643"/>
              <a:gd name="adj2" fmla="val 0"/>
            </a:avLst>
          </a:prstGeom>
        </p:spPr>
      </p:pic>
      <p:grpSp>
        <p:nvGrpSpPr>
          <p:cNvPr id="75" name="2 scroll">
            <a:extLst>
              <a:ext uri="{FF2B5EF4-FFF2-40B4-BE49-F238E27FC236}">
                <a16:creationId xmlns:a16="http://schemas.microsoft.com/office/drawing/2014/main" id="{9A8FC878-913F-E0A9-6BF3-2A23141A7018}"/>
              </a:ext>
            </a:extLst>
          </p:cNvPr>
          <p:cNvGrpSpPr/>
          <p:nvPr/>
        </p:nvGrpSpPr>
        <p:grpSpPr>
          <a:xfrm>
            <a:off x="1423454" y="1593982"/>
            <a:ext cx="4134603" cy="3577238"/>
            <a:chOff x="1526297" y="2160959"/>
            <a:chExt cx="4134603" cy="3577238"/>
          </a:xfrm>
        </p:grpSpPr>
        <p:sp>
          <p:nvSpPr>
            <p:cNvPr id="65" name="Rectangle 64">
              <a:extLst>
                <a:ext uri="{FF2B5EF4-FFF2-40B4-BE49-F238E27FC236}">
                  <a16:creationId xmlns:a16="http://schemas.microsoft.com/office/drawing/2014/main" id="{48A72DFD-9549-3831-158F-73580C1178F8}"/>
                </a:ext>
              </a:extLst>
            </p:cNvPr>
            <p:cNvSpPr/>
            <p:nvPr/>
          </p:nvSpPr>
          <p:spPr>
            <a:xfrm>
              <a:off x="1526297" y="2160959"/>
              <a:ext cx="4134603" cy="3577238"/>
            </a:xfrm>
            <a:prstGeom prst="rect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56000">
                  <a:srgbClr val="FFEDAA"/>
                </a:gs>
                <a:gs pos="83000">
                  <a:srgbClr val="FED285"/>
                </a:gs>
                <a:gs pos="100000">
                  <a:srgbClr val="FBAF5C"/>
                </a:gs>
              </a:gsLst>
              <a:lin ang="5400000" scaled="1"/>
            </a:gra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4" name="Cloud 73">
              <a:extLst>
                <a:ext uri="{FF2B5EF4-FFF2-40B4-BE49-F238E27FC236}">
                  <a16:creationId xmlns:a16="http://schemas.microsoft.com/office/drawing/2014/main" id="{80D263EC-8585-F285-D457-62D3508CE86A}"/>
                </a:ext>
              </a:extLst>
            </p:cNvPr>
            <p:cNvSpPr/>
            <p:nvPr/>
          </p:nvSpPr>
          <p:spPr>
            <a:xfrm flipH="1">
              <a:off x="3584520" y="2355682"/>
              <a:ext cx="2031792" cy="1466222"/>
            </a:xfrm>
            <a:prstGeom prst="cloud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3" name="Cloud 72">
              <a:extLst>
                <a:ext uri="{FF2B5EF4-FFF2-40B4-BE49-F238E27FC236}">
                  <a16:creationId xmlns:a16="http://schemas.microsoft.com/office/drawing/2014/main" id="{BD10EBC5-FC05-8E16-6CD8-267BD76D9479}"/>
                </a:ext>
              </a:extLst>
            </p:cNvPr>
            <p:cNvSpPr/>
            <p:nvPr/>
          </p:nvSpPr>
          <p:spPr>
            <a:xfrm>
              <a:off x="1558162" y="2220844"/>
              <a:ext cx="2031792" cy="1466222"/>
            </a:xfrm>
            <a:prstGeom prst="cloud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7" name="Rectangle 66">
              <a:extLst>
                <a:ext uri="{FF2B5EF4-FFF2-40B4-BE49-F238E27FC236}">
                  <a16:creationId xmlns:a16="http://schemas.microsoft.com/office/drawing/2014/main" id="{92F212B3-B720-46E6-0CD9-F3334A031C15}"/>
                </a:ext>
              </a:extLst>
            </p:cNvPr>
            <p:cNvSpPr/>
            <p:nvPr/>
          </p:nvSpPr>
          <p:spPr>
            <a:xfrm>
              <a:off x="1544053" y="2409975"/>
              <a:ext cx="4103683" cy="822294"/>
            </a:xfrm>
            <a:prstGeom prst="rect">
              <a:avLst/>
            </a:prstGeom>
            <a:pattFill prst="wdDnDiag">
              <a:fgClr>
                <a:srgbClr val="DE4989"/>
              </a:fgClr>
              <a:bgClr>
                <a:srgbClr val="E66FA0"/>
              </a:bgClr>
            </a:patt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id="{C7582C3A-7445-8647-625A-5072075860F0}"/>
                </a:ext>
              </a:extLst>
            </p:cNvPr>
            <p:cNvSpPr txBox="1"/>
            <p:nvPr/>
          </p:nvSpPr>
          <p:spPr>
            <a:xfrm>
              <a:off x="1975992" y="2436584"/>
              <a:ext cx="3371239" cy="707886"/>
            </a:xfrm>
            <a:prstGeom prst="rect">
              <a:avLst/>
            </a:prstGeom>
            <a:noFill/>
            <a:effectLst>
              <a:glow rad="177800">
                <a:schemeClr val="tx1"/>
              </a:glo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000" b="1" dirty="0">
                  <a:solidFill>
                    <a:srgbClr val="FFFFFF"/>
                  </a:solidFill>
                  <a:effectLst>
                    <a:glow rad="177800">
                      <a:schemeClr val="tx1"/>
                    </a:glow>
                  </a:effectLst>
                  <a:latin typeface="Twinkl" panose="02000000000000000000" pitchFamily="2" charset="0"/>
                </a:rPr>
                <a:t>Royal Rules</a:t>
              </a:r>
            </a:p>
          </p:txBody>
        </p:sp>
        <p:pic>
          <p:nvPicPr>
            <p:cNvPr id="70" name="Picture 69">
              <a:extLst>
                <a:ext uri="{FF2B5EF4-FFF2-40B4-BE49-F238E27FC236}">
                  <a16:creationId xmlns:a16="http://schemas.microsoft.com/office/drawing/2014/main" id="{82705429-0FB6-1901-EEDE-3C9C35DA0CE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763151">
              <a:off x="4761403" y="2976500"/>
              <a:ext cx="843607" cy="519681"/>
            </a:xfrm>
            <a:prstGeom prst="rect">
              <a:avLst/>
            </a:prstGeom>
          </p:spPr>
        </p:pic>
        <p:pic>
          <p:nvPicPr>
            <p:cNvPr id="72" name="Picture 71">
              <a:extLst>
                <a:ext uri="{FF2B5EF4-FFF2-40B4-BE49-F238E27FC236}">
                  <a16:creationId xmlns:a16="http://schemas.microsoft.com/office/drawing/2014/main" id="{E6917C3C-2ACD-DE80-1DE0-0EF1474BC28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20406325">
              <a:off x="1623467" y="3057405"/>
              <a:ext cx="784006" cy="411138"/>
            </a:xfrm>
            <a:prstGeom prst="rect">
              <a:avLst/>
            </a:prstGeom>
          </p:spPr>
        </p:pic>
      </p:grpSp>
      <p:grpSp>
        <p:nvGrpSpPr>
          <p:cNvPr id="55" name="3 scroll">
            <a:extLst>
              <a:ext uri="{FF2B5EF4-FFF2-40B4-BE49-F238E27FC236}">
                <a16:creationId xmlns:a16="http://schemas.microsoft.com/office/drawing/2014/main" id="{016BEBFE-EEAC-C36B-F73E-BA0629D86F74}"/>
              </a:ext>
            </a:extLst>
          </p:cNvPr>
          <p:cNvGrpSpPr/>
          <p:nvPr/>
        </p:nvGrpSpPr>
        <p:grpSpPr>
          <a:xfrm>
            <a:off x="766176" y="1121061"/>
            <a:ext cx="5417479" cy="656493"/>
            <a:chOff x="1794114" y="1559169"/>
            <a:chExt cx="5417479" cy="656493"/>
          </a:xfrm>
        </p:grpSpPr>
        <p:grpSp>
          <p:nvGrpSpPr>
            <p:cNvPr id="56" name="Group 55">
              <a:extLst>
                <a:ext uri="{FF2B5EF4-FFF2-40B4-BE49-F238E27FC236}">
                  <a16:creationId xmlns:a16="http://schemas.microsoft.com/office/drawing/2014/main" id="{1D711B8D-867A-836C-1C97-AF7F7C1C75F7}"/>
                </a:ext>
              </a:extLst>
            </p:cNvPr>
            <p:cNvGrpSpPr/>
            <p:nvPr/>
          </p:nvGrpSpPr>
          <p:grpSpPr>
            <a:xfrm flipH="1">
              <a:off x="6529525" y="1624613"/>
              <a:ext cx="682068" cy="564415"/>
              <a:chOff x="1794114" y="1624613"/>
              <a:chExt cx="682068" cy="564415"/>
            </a:xfrm>
          </p:grpSpPr>
          <p:sp>
            <p:nvSpPr>
              <p:cNvPr id="62" name="Oval 61">
                <a:extLst>
                  <a:ext uri="{FF2B5EF4-FFF2-40B4-BE49-F238E27FC236}">
                    <a16:creationId xmlns:a16="http://schemas.microsoft.com/office/drawing/2014/main" id="{B4620DF1-626D-4F7E-E5BC-AEEA52887F34}"/>
                  </a:ext>
                </a:extLst>
              </p:cNvPr>
              <p:cNvSpPr/>
              <p:nvPr/>
            </p:nvSpPr>
            <p:spPr>
              <a:xfrm>
                <a:off x="1794114" y="1736760"/>
                <a:ext cx="296395" cy="296395"/>
              </a:xfrm>
              <a:prstGeom prst="ellipse">
                <a:avLst/>
              </a:prstGeom>
              <a:gradFill>
                <a:gsLst>
                  <a:gs pos="48000">
                    <a:srgbClr val="F8BA00"/>
                  </a:gs>
                  <a:gs pos="0">
                    <a:srgbClr val="FFEDAA"/>
                  </a:gs>
                  <a:gs pos="100000">
                    <a:srgbClr val="F7D600"/>
                  </a:gs>
                </a:gsLst>
                <a:lin ang="5400000" scaled="1"/>
              </a:gra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3" name="Oval 62">
                <a:extLst>
                  <a:ext uri="{FF2B5EF4-FFF2-40B4-BE49-F238E27FC236}">
                    <a16:creationId xmlns:a16="http://schemas.microsoft.com/office/drawing/2014/main" id="{E9E9D5F6-B02F-1967-A5D9-242C43A3ADF0}"/>
                  </a:ext>
                </a:extLst>
              </p:cNvPr>
              <p:cNvSpPr/>
              <p:nvPr/>
            </p:nvSpPr>
            <p:spPr>
              <a:xfrm>
                <a:off x="1908700" y="1624613"/>
                <a:ext cx="564415" cy="564415"/>
              </a:xfrm>
              <a:prstGeom prst="ellipse">
                <a:avLst/>
              </a:prstGeom>
              <a:gradFill>
                <a:gsLst>
                  <a:gs pos="48000">
                    <a:srgbClr val="F8BA00"/>
                  </a:gs>
                  <a:gs pos="0">
                    <a:srgbClr val="FFEDAA"/>
                  </a:gs>
                  <a:gs pos="100000">
                    <a:srgbClr val="F7D600"/>
                  </a:gs>
                </a:gsLst>
                <a:lin ang="5400000" scaled="1"/>
              </a:gra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4" name="Oval 63">
                <a:extLst>
                  <a:ext uri="{FF2B5EF4-FFF2-40B4-BE49-F238E27FC236}">
                    <a16:creationId xmlns:a16="http://schemas.microsoft.com/office/drawing/2014/main" id="{B59663FB-C5A9-F715-3FBE-BC261E151865}"/>
                  </a:ext>
                </a:extLst>
              </p:cNvPr>
              <p:cNvSpPr/>
              <p:nvPr/>
            </p:nvSpPr>
            <p:spPr>
              <a:xfrm>
                <a:off x="2093820" y="1709613"/>
                <a:ext cx="382362" cy="382362"/>
              </a:xfrm>
              <a:prstGeom prst="ellipse">
                <a:avLst/>
              </a:prstGeom>
              <a:solidFill>
                <a:srgbClr val="C88800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57" name="Group 56">
              <a:extLst>
                <a:ext uri="{FF2B5EF4-FFF2-40B4-BE49-F238E27FC236}">
                  <a16:creationId xmlns:a16="http://schemas.microsoft.com/office/drawing/2014/main" id="{8F29590A-8455-024C-3514-8B806642DF72}"/>
                </a:ext>
              </a:extLst>
            </p:cNvPr>
            <p:cNvGrpSpPr/>
            <p:nvPr/>
          </p:nvGrpSpPr>
          <p:grpSpPr>
            <a:xfrm>
              <a:off x="1794114" y="1624613"/>
              <a:ext cx="682068" cy="564415"/>
              <a:chOff x="1794114" y="1624613"/>
              <a:chExt cx="682068" cy="564415"/>
            </a:xfrm>
          </p:grpSpPr>
          <p:sp>
            <p:nvSpPr>
              <p:cNvPr id="59" name="Oval 58">
                <a:extLst>
                  <a:ext uri="{FF2B5EF4-FFF2-40B4-BE49-F238E27FC236}">
                    <a16:creationId xmlns:a16="http://schemas.microsoft.com/office/drawing/2014/main" id="{0EC9EDE7-2B8C-BFC0-64BF-64950594E912}"/>
                  </a:ext>
                </a:extLst>
              </p:cNvPr>
              <p:cNvSpPr/>
              <p:nvPr/>
            </p:nvSpPr>
            <p:spPr>
              <a:xfrm>
                <a:off x="1794114" y="1736760"/>
                <a:ext cx="296395" cy="296395"/>
              </a:xfrm>
              <a:prstGeom prst="ellipse">
                <a:avLst/>
              </a:prstGeom>
              <a:gradFill>
                <a:gsLst>
                  <a:gs pos="48000">
                    <a:srgbClr val="F8BA00"/>
                  </a:gs>
                  <a:gs pos="0">
                    <a:srgbClr val="FFEDAA"/>
                  </a:gs>
                  <a:gs pos="100000">
                    <a:srgbClr val="F7D600"/>
                  </a:gs>
                </a:gsLst>
                <a:lin ang="5400000" scaled="1"/>
              </a:gra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0" name="Oval 59">
                <a:extLst>
                  <a:ext uri="{FF2B5EF4-FFF2-40B4-BE49-F238E27FC236}">
                    <a16:creationId xmlns:a16="http://schemas.microsoft.com/office/drawing/2014/main" id="{D90612BB-7020-F383-369B-ADFF4B0DD05D}"/>
                  </a:ext>
                </a:extLst>
              </p:cNvPr>
              <p:cNvSpPr/>
              <p:nvPr/>
            </p:nvSpPr>
            <p:spPr>
              <a:xfrm>
                <a:off x="1908700" y="1624613"/>
                <a:ext cx="564415" cy="564415"/>
              </a:xfrm>
              <a:prstGeom prst="ellipse">
                <a:avLst/>
              </a:prstGeom>
              <a:gradFill>
                <a:gsLst>
                  <a:gs pos="48000">
                    <a:srgbClr val="F8BA00"/>
                  </a:gs>
                  <a:gs pos="0">
                    <a:srgbClr val="FFEDAA"/>
                  </a:gs>
                  <a:gs pos="100000">
                    <a:srgbClr val="F7D600"/>
                  </a:gs>
                </a:gsLst>
                <a:lin ang="5400000" scaled="1"/>
              </a:gra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1" name="Oval 60">
                <a:extLst>
                  <a:ext uri="{FF2B5EF4-FFF2-40B4-BE49-F238E27FC236}">
                    <a16:creationId xmlns:a16="http://schemas.microsoft.com/office/drawing/2014/main" id="{3F9E0C7E-CCC2-9192-782C-B953852E87FD}"/>
                  </a:ext>
                </a:extLst>
              </p:cNvPr>
              <p:cNvSpPr/>
              <p:nvPr/>
            </p:nvSpPr>
            <p:spPr>
              <a:xfrm>
                <a:off x="2093820" y="1709613"/>
                <a:ext cx="382362" cy="382362"/>
              </a:xfrm>
              <a:prstGeom prst="ellipse">
                <a:avLst/>
              </a:prstGeom>
              <a:solidFill>
                <a:srgbClr val="C88800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58" name="Rectangle: Rounded Corners 57">
              <a:extLst>
                <a:ext uri="{FF2B5EF4-FFF2-40B4-BE49-F238E27FC236}">
                  <a16:creationId xmlns:a16="http://schemas.microsoft.com/office/drawing/2014/main" id="{3DF36077-92A3-0A0C-0B84-98E8C48EF069}"/>
                </a:ext>
              </a:extLst>
            </p:cNvPr>
            <p:cNvSpPr/>
            <p:nvPr/>
          </p:nvSpPr>
          <p:spPr>
            <a:xfrm>
              <a:off x="2237173" y="1559169"/>
              <a:ext cx="4527042" cy="656493"/>
            </a:xfrm>
            <a:prstGeom prst="roundRect">
              <a:avLst>
                <a:gd name="adj" fmla="val 43908"/>
              </a:avLst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56000">
                  <a:srgbClr val="FFEDAA"/>
                </a:gs>
                <a:gs pos="83000">
                  <a:srgbClr val="FED285"/>
                </a:gs>
                <a:gs pos="100000">
                  <a:srgbClr val="FBAF5C"/>
                </a:gs>
              </a:gsLst>
              <a:lin ang="5400000" scaled="1"/>
            </a:gra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68" name="question">
            <a:extLst>
              <a:ext uri="{FF2B5EF4-FFF2-40B4-BE49-F238E27FC236}">
                <a16:creationId xmlns:a16="http://schemas.microsoft.com/office/drawing/2014/main" id="{23952CCA-D5C3-EF7D-A3B2-78D3866254F1}"/>
              </a:ext>
            </a:extLst>
          </p:cNvPr>
          <p:cNvSpPr txBox="1"/>
          <p:nvPr/>
        </p:nvSpPr>
        <p:spPr>
          <a:xfrm>
            <a:off x="1760603" y="2915759"/>
            <a:ext cx="3471687" cy="1938992"/>
          </a:xfrm>
          <a:prstGeom prst="rect">
            <a:avLst/>
          </a:prstGeom>
          <a:noFill/>
          <a:effectLst>
            <a:glow rad="177800">
              <a:schemeClr val="tx1"/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3000" b="1" dirty="0">
                <a:solidFill>
                  <a:srgbClr val="212121"/>
                </a:solidFill>
                <a:effectLst>
                  <a:glow rad="177800">
                    <a:schemeClr val="bg1"/>
                  </a:glow>
                </a:effectLst>
                <a:latin typeface="Twinkl" panose="02000000000000000000" pitchFamily="2" charset="0"/>
              </a:rPr>
              <a:t>What could </a:t>
            </a:r>
            <a:br>
              <a:rPr lang="en-GB" sz="3000" b="1" dirty="0">
                <a:solidFill>
                  <a:srgbClr val="212121"/>
                </a:solidFill>
                <a:effectLst>
                  <a:glow rad="177800">
                    <a:schemeClr val="bg1"/>
                  </a:glow>
                </a:effectLst>
                <a:latin typeface="Twinkl" panose="02000000000000000000" pitchFamily="2" charset="0"/>
              </a:rPr>
            </a:br>
            <a:r>
              <a:rPr lang="en-GB" sz="3000" b="1" dirty="0">
                <a:solidFill>
                  <a:srgbClr val="212121"/>
                </a:solidFill>
                <a:effectLst>
                  <a:glow rad="177800">
                    <a:schemeClr val="bg1"/>
                  </a:glow>
                </a:effectLst>
                <a:latin typeface="Twinkl" panose="02000000000000000000" pitchFamily="2" charset="0"/>
              </a:rPr>
              <a:t>a king or queen </a:t>
            </a:r>
            <a:br>
              <a:rPr lang="en-GB" sz="3000" b="1" dirty="0">
                <a:solidFill>
                  <a:srgbClr val="212121"/>
                </a:solidFill>
                <a:effectLst>
                  <a:glow rad="177800">
                    <a:schemeClr val="bg1"/>
                  </a:glow>
                </a:effectLst>
                <a:latin typeface="Twinkl" panose="02000000000000000000" pitchFamily="2" charset="0"/>
              </a:rPr>
            </a:br>
            <a:r>
              <a:rPr lang="en-GB" sz="3000" b="1" dirty="0">
                <a:solidFill>
                  <a:srgbClr val="212121"/>
                </a:solidFill>
                <a:effectLst>
                  <a:glow rad="177800">
                    <a:schemeClr val="bg1"/>
                  </a:glow>
                </a:effectLst>
                <a:latin typeface="Twinkl" panose="02000000000000000000" pitchFamily="2" charset="0"/>
              </a:rPr>
              <a:t>do to make </a:t>
            </a:r>
            <a:br>
              <a:rPr lang="en-GB" sz="3000" b="1" dirty="0">
                <a:solidFill>
                  <a:srgbClr val="212121"/>
                </a:solidFill>
                <a:effectLst>
                  <a:glow rad="177800">
                    <a:schemeClr val="bg1"/>
                  </a:glow>
                </a:effectLst>
                <a:latin typeface="Twinkl" panose="02000000000000000000" pitchFamily="2" charset="0"/>
              </a:rPr>
            </a:br>
            <a:r>
              <a:rPr lang="en-GB" sz="3000" b="1" dirty="0">
                <a:solidFill>
                  <a:srgbClr val="212121"/>
                </a:solidFill>
                <a:effectLst>
                  <a:glow rad="177800">
                    <a:schemeClr val="bg1"/>
                  </a:glow>
                </a:effectLst>
                <a:latin typeface="Twinkl" panose="02000000000000000000" pitchFamily="2" charset="0"/>
              </a:rPr>
              <a:t>people happy?</a:t>
            </a:r>
          </a:p>
        </p:txBody>
      </p:sp>
      <p:pic>
        <p:nvPicPr>
          <p:cNvPr id="81" name="think 2">
            <a:extLst>
              <a:ext uri="{FF2B5EF4-FFF2-40B4-BE49-F238E27FC236}">
                <a16:creationId xmlns:a16="http://schemas.microsoft.com/office/drawing/2014/main" id="{8BFD002D-CC44-CE27-2666-AEBA22B8059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61407" y="3186267"/>
            <a:ext cx="1200624" cy="2472431"/>
          </a:xfrm>
          <a:prstGeom prst="rect">
            <a:avLst/>
          </a:prstGeom>
        </p:spPr>
      </p:pic>
      <p:pic>
        <p:nvPicPr>
          <p:cNvPr id="83" name="think 1">
            <a:extLst>
              <a:ext uri="{FF2B5EF4-FFF2-40B4-BE49-F238E27FC236}">
                <a16:creationId xmlns:a16="http://schemas.microsoft.com/office/drawing/2014/main" id="{3293B97F-8F4B-9D53-4BB4-9DFC59E8E9E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56574" y="3156831"/>
            <a:ext cx="995808" cy="2522138"/>
          </a:xfrm>
          <a:prstGeom prst="rect">
            <a:avLst/>
          </a:prstGeom>
        </p:spPr>
      </p:pic>
      <p:grpSp>
        <p:nvGrpSpPr>
          <p:cNvPr id="85" name="4 scroll">
            <a:extLst>
              <a:ext uri="{FF2B5EF4-FFF2-40B4-BE49-F238E27FC236}">
                <a16:creationId xmlns:a16="http://schemas.microsoft.com/office/drawing/2014/main" id="{D887BC92-EDC4-516D-7E99-84AA6898296B}"/>
              </a:ext>
            </a:extLst>
          </p:cNvPr>
          <p:cNvGrpSpPr/>
          <p:nvPr/>
        </p:nvGrpSpPr>
        <p:grpSpPr>
          <a:xfrm>
            <a:off x="782015" y="5000353"/>
            <a:ext cx="5417479" cy="656493"/>
            <a:chOff x="1794114" y="1559169"/>
            <a:chExt cx="5417479" cy="656493"/>
          </a:xfrm>
        </p:grpSpPr>
        <p:grpSp>
          <p:nvGrpSpPr>
            <p:cNvPr id="86" name="Group 85">
              <a:extLst>
                <a:ext uri="{FF2B5EF4-FFF2-40B4-BE49-F238E27FC236}">
                  <a16:creationId xmlns:a16="http://schemas.microsoft.com/office/drawing/2014/main" id="{A7368816-4B62-AB26-0621-5E2C35F8CA17}"/>
                </a:ext>
              </a:extLst>
            </p:cNvPr>
            <p:cNvGrpSpPr/>
            <p:nvPr/>
          </p:nvGrpSpPr>
          <p:grpSpPr>
            <a:xfrm flipH="1">
              <a:off x="6529525" y="1624613"/>
              <a:ext cx="682068" cy="564415"/>
              <a:chOff x="1794114" y="1624613"/>
              <a:chExt cx="682068" cy="564415"/>
            </a:xfrm>
          </p:grpSpPr>
          <p:sp>
            <p:nvSpPr>
              <p:cNvPr id="92" name="Oval 91">
                <a:extLst>
                  <a:ext uri="{FF2B5EF4-FFF2-40B4-BE49-F238E27FC236}">
                    <a16:creationId xmlns:a16="http://schemas.microsoft.com/office/drawing/2014/main" id="{74393B15-76EE-BB47-06FA-51A3CE052A18}"/>
                  </a:ext>
                </a:extLst>
              </p:cNvPr>
              <p:cNvSpPr/>
              <p:nvPr/>
            </p:nvSpPr>
            <p:spPr>
              <a:xfrm>
                <a:off x="1794114" y="1736760"/>
                <a:ext cx="296395" cy="296395"/>
              </a:xfrm>
              <a:prstGeom prst="ellipse">
                <a:avLst/>
              </a:prstGeom>
              <a:gradFill>
                <a:gsLst>
                  <a:gs pos="48000">
                    <a:srgbClr val="F8BA00"/>
                  </a:gs>
                  <a:gs pos="0">
                    <a:srgbClr val="FFEDAA"/>
                  </a:gs>
                  <a:gs pos="100000">
                    <a:srgbClr val="F7D600"/>
                  </a:gs>
                </a:gsLst>
                <a:lin ang="5400000" scaled="1"/>
              </a:gra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3" name="Oval 92">
                <a:extLst>
                  <a:ext uri="{FF2B5EF4-FFF2-40B4-BE49-F238E27FC236}">
                    <a16:creationId xmlns:a16="http://schemas.microsoft.com/office/drawing/2014/main" id="{658B9F0A-825A-6760-0E10-9AE458B1E5E8}"/>
                  </a:ext>
                </a:extLst>
              </p:cNvPr>
              <p:cNvSpPr/>
              <p:nvPr/>
            </p:nvSpPr>
            <p:spPr>
              <a:xfrm>
                <a:off x="1908700" y="1624613"/>
                <a:ext cx="564415" cy="564415"/>
              </a:xfrm>
              <a:prstGeom prst="ellipse">
                <a:avLst/>
              </a:prstGeom>
              <a:gradFill>
                <a:gsLst>
                  <a:gs pos="48000">
                    <a:srgbClr val="F8BA00"/>
                  </a:gs>
                  <a:gs pos="0">
                    <a:srgbClr val="FFEDAA"/>
                  </a:gs>
                  <a:gs pos="100000">
                    <a:srgbClr val="F7D600"/>
                  </a:gs>
                </a:gsLst>
                <a:lin ang="5400000" scaled="1"/>
              </a:gra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4" name="Oval 93">
                <a:extLst>
                  <a:ext uri="{FF2B5EF4-FFF2-40B4-BE49-F238E27FC236}">
                    <a16:creationId xmlns:a16="http://schemas.microsoft.com/office/drawing/2014/main" id="{BDD59CD3-CE3F-3EBF-FF1D-D6CB67F4DBBF}"/>
                  </a:ext>
                </a:extLst>
              </p:cNvPr>
              <p:cNvSpPr/>
              <p:nvPr/>
            </p:nvSpPr>
            <p:spPr>
              <a:xfrm>
                <a:off x="2093820" y="1709613"/>
                <a:ext cx="382362" cy="382362"/>
              </a:xfrm>
              <a:prstGeom prst="ellipse">
                <a:avLst/>
              </a:prstGeom>
              <a:solidFill>
                <a:srgbClr val="C88800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87" name="Group 86">
              <a:extLst>
                <a:ext uri="{FF2B5EF4-FFF2-40B4-BE49-F238E27FC236}">
                  <a16:creationId xmlns:a16="http://schemas.microsoft.com/office/drawing/2014/main" id="{E9E15ECC-809B-2CCE-7128-D17683120B55}"/>
                </a:ext>
              </a:extLst>
            </p:cNvPr>
            <p:cNvGrpSpPr/>
            <p:nvPr/>
          </p:nvGrpSpPr>
          <p:grpSpPr>
            <a:xfrm>
              <a:off x="1794114" y="1624613"/>
              <a:ext cx="682068" cy="564415"/>
              <a:chOff x="1794114" y="1624613"/>
              <a:chExt cx="682068" cy="564415"/>
            </a:xfrm>
          </p:grpSpPr>
          <p:sp>
            <p:nvSpPr>
              <p:cNvPr id="89" name="Oval 88">
                <a:extLst>
                  <a:ext uri="{FF2B5EF4-FFF2-40B4-BE49-F238E27FC236}">
                    <a16:creationId xmlns:a16="http://schemas.microsoft.com/office/drawing/2014/main" id="{9F1F9B1A-93CA-8FFC-ED5A-67F4B3287289}"/>
                  </a:ext>
                </a:extLst>
              </p:cNvPr>
              <p:cNvSpPr/>
              <p:nvPr/>
            </p:nvSpPr>
            <p:spPr>
              <a:xfrm>
                <a:off x="1794114" y="1736760"/>
                <a:ext cx="296395" cy="296395"/>
              </a:xfrm>
              <a:prstGeom prst="ellipse">
                <a:avLst/>
              </a:prstGeom>
              <a:gradFill>
                <a:gsLst>
                  <a:gs pos="48000">
                    <a:srgbClr val="F8BA00"/>
                  </a:gs>
                  <a:gs pos="0">
                    <a:srgbClr val="FFEDAA"/>
                  </a:gs>
                  <a:gs pos="100000">
                    <a:srgbClr val="F7D600"/>
                  </a:gs>
                </a:gsLst>
                <a:lin ang="5400000" scaled="1"/>
              </a:gra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0" name="Oval 89">
                <a:extLst>
                  <a:ext uri="{FF2B5EF4-FFF2-40B4-BE49-F238E27FC236}">
                    <a16:creationId xmlns:a16="http://schemas.microsoft.com/office/drawing/2014/main" id="{46CFE361-7039-83E0-2AF8-E5C19614052F}"/>
                  </a:ext>
                </a:extLst>
              </p:cNvPr>
              <p:cNvSpPr/>
              <p:nvPr/>
            </p:nvSpPr>
            <p:spPr>
              <a:xfrm>
                <a:off x="1908700" y="1624613"/>
                <a:ext cx="564415" cy="564415"/>
              </a:xfrm>
              <a:prstGeom prst="ellipse">
                <a:avLst/>
              </a:prstGeom>
              <a:gradFill>
                <a:gsLst>
                  <a:gs pos="48000">
                    <a:srgbClr val="F8BA00"/>
                  </a:gs>
                  <a:gs pos="0">
                    <a:srgbClr val="FFEDAA"/>
                  </a:gs>
                  <a:gs pos="100000">
                    <a:srgbClr val="F7D600"/>
                  </a:gs>
                </a:gsLst>
                <a:lin ang="5400000" scaled="1"/>
              </a:gra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1" name="Oval 90">
                <a:extLst>
                  <a:ext uri="{FF2B5EF4-FFF2-40B4-BE49-F238E27FC236}">
                    <a16:creationId xmlns:a16="http://schemas.microsoft.com/office/drawing/2014/main" id="{57C73979-88A4-5EB4-4EE2-2593E8A6CBFA}"/>
                  </a:ext>
                </a:extLst>
              </p:cNvPr>
              <p:cNvSpPr/>
              <p:nvPr/>
            </p:nvSpPr>
            <p:spPr>
              <a:xfrm>
                <a:off x="2093820" y="1709613"/>
                <a:ext cx="382362" cy="382362"/>
              </a:xfrm>
              <a:prstGeom prst="ellipse">
                <a:avLst/>
              </a:prstGeom>
              <a:solidFill>
                <a:srgbClr val="C88800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88" name="Rectangle: Rounded Corners 87">
              <a:extLst>
                <a:ext uri="{FF2B5EF4-FFF2-40B4-BE49-F238E27FC236}">
                  <a16:creationId xmlns:a16="http://schemas.microsoft.com/office/drawing/2014/main" id="{6CCF1FC8-A3CB-8058-B281-D240848FD828}"/>
                </a:ext>
              </a:extLst>
            </p:cNvPr>
            <p:cNvSpPr/>
            <p:nvPr/>
          </p:nvSpPr>
          <p:spPr>
            <a:xfrm>
              <a:off x="2237173" y="1559169"/>
              <a:ext cx="4527042" cy="656493"/>
            </a:xfrm>
            <a:prstGeom prst="roundRect">
              <a:avLst>
                <a:gd name="adj" fmla="val 43908"/>
              </a:avLst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56000">
                  <a:srgbClr val="FFEDAA"/>
                </a:gs>
                <a:gs pos="83000">
                  <a:srgbClr val="FED285"/>
                </a:gs>
                <a:gs pos="100000">
                  <a:srgbClr val="FBAF5C"/>
                </a:gs>
              </a:gsLst>
              <a:lin ang="5400000" scaled="1"/>
            </a:gra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972428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1.85185E-6 L -4.16667E-6 0.56643 " pathEditMode="relative" rAng="0" ptsTypes="AA">
                                      <p:cBhvr>
                                        <p:cTn id="25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8310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" grpId="0" animBg="1"/>
      <p:bldP spid="6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5">
          <a:extLst>
            <a:ext uri="{FF2B5EF4-FFF2-40B4-BE49-F238E27FC236}">
              <a16:creationId xmlns:a16="http://schemas.microsoft.com/office/drawing/2014/main" id="{55FAF4A4-0CD1-FBE2-64D9-9E50E10598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Rounded Rectangle 4">
            <a:extLst>
              <a:ext uri="{FF2B5EF4-FFF2-40B4-BE49-F238E27FC236}">
                <a16:creationId xmlns:a16="http://schemas.microsoft.com/office/drawing/2014/main" id="{1ED2B48E-E945-28D1-969A-25A2228B5858}"/>
              </a:ext>
            </a:extLst>
          </p:cNvPr>
          <p:cNvSpPr/>
          <p:nvPr/>
        </p:nvSpPr>
        <p:spPr bwMode="auto">
          <a:xfrm>
            <a:off x="466728" y="438151"/>
            <a:ext cx="5963337" cy="5981698"/>
          </a:xfrm>
          <a:prstGeom prst="round2DiagRect">
            <a:avLst>
              <a:gd name="adj1" fmla="val 3965"/>
              <a:gd name="adj2" fmla="val 0"/>
            </a:avLst>
          </a:prstGeom>
          <a:solidFill>
            <a:schemeClr val="bg1"/>
          </a:solidFill>
          <a:ln w="57150" cap="rnd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79" name="sky">
            <a:extLst>
              <a:ext uri="{FF2B5EF4-FFF2-40B4-BE49-F238E27FC236}">
                <a16:creationId xmlns:a16="http://schemas.microsoft.com/office/drawing/2014/main" id="{9E48F240-3FCF-E257-FF1B-7F1030A5E7B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1092" y="462180"/>
            <a:ext cx="5891419" cy="4356231"/>
          </a:xfrm>
          <a:prstGeom prst="round2DiagRect">
            <a:avLst>
              <a:gd name="adj1" fmla="val 4643"/>
              <a:gd name="adj2" fmla="val 0"/>
            </a:avLst>
          </a:prstGeom>
        </p:spPr>
      </p:pic>
      <p:sp>
        <p:nvSpPr>
          <p:cNvPr id="12" name="Star: 16 Points 11">
            <a:extLst>
              <a:ext uri="{FF2B5EF4-FFF2-40B4-BE49-F238E27FC236}">
                <a16:creationId xmlns:a16="http://schemas.microsoft.com/office/drawing/2014/main" id="{425A8262-CBC6-3862-BF1A-5749503DA799}"/>
              </a:ext>
            </a:extLst>
          </p:cNvPr>
          <p:cNvSpPr/>
          <p:nvPr/>
        </p:nvSpPr>
        <p:spPr>
          <a:xfrm>
            <a:off x="4706105" y="2167259"/>
            <a:ext cx="1201830" cy="1190483"/>
          </a:xfrm>
          <a:prstGeom prst="star16">
            <a:avLst>
              <a:gd name="adj" fmla="val 39012"/>
            </a:avLst>
          </a:prstGeom>
          <a:solidFill>
            <a:srgbClr val="FFE21A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Star: 16 Points 10">
            <a:extLst>
              <a:ext uri="{FF2B5EF4-FFF2-40B4-BE49-F238E27FC236}">
                <a16:creationId xmlns:a16="http://schemas.microsoft.com/office/drawing/2014/main" id="{83CF4EA3-B20A-A9F8-4A9D-94950073F14A}"/>
              </a:ext>
            </a:extLst>
          </p:cNvPr>
          <p:cNvSpPr/>
          <p:nvPr/>
        </p:nvSpPr>
        <p:spPr>
          <a:xfrm>
            <a:off x="1011052" y="2316508"/>
            <a:ext cx="1201830" cy="1190483"/>
          </a:xfrm>
          <a:prstGeom prst="star16">
            <a:avLst>
              <a:gd name="adj" fmla="val 39012"/>
            </a:avLst>
          </a:prstGeom>
          <a:solidFill>
            <a:srgbClr val="FFE21A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grass">
            <a:extLst>
              <a:ext uri="{FF2B5EF4-FFF2-40B4-BE49-F238E27FC236}">
                <a16:creationId xmlns:a16="http://schemas.microsoft.com/office/drawing/2014/main" id="{2D4310D0-643A-300C-AF81-B7EBF066F80D}"/>
              </a:ext>
            </a:extLst>
          </p:cNvPr>
          <p:cNvSpPr/>
          <p:nvPr/>
        </p:nvSpPr>
        <p:spPr>
          <a:xfrm>
            <a:off x="465553" y="5513829"/>
            <a:ext cx="5956224" cy="904298"/>
          </a:xfrm>
          <a:prstGeom prst="round2DiagRect">
            <a:avLst/>
          </a:prstGeom>
          <a:gradFill>
            <a:gsLst>
              <a:gs pos="0">
                <a:srgbClr val="005E00"/>
              </a:gs>
              <a:gs pos="100000">
                <a:srgbClr val="60A500"/>
              </a:gs>
            </a:gsLst>
            <a:lin ang="5400000" scaled="0"/>
          </a:gra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 b="1" dirty="0">
              <a:solidFill>
                <a:schemeClr val="bg1"/>
              </a:solidFill>
              <a:effectLst>
                <a:glow rad="152400">
                  <a:srgbClr val="0A1644"/>
                </a:glow>
              </a:effectLst>
              <a:latin typeface="Twinkl" panose="02000000000000000000" pitchFamily="2" charset="0"/>
            </a:endParaRPr>
          </a:p>
        </p:txBody>
      </p:sp>
      <p:pic>
        <p:nvPicPr>
          <p:cNvPr id="7" name="child 1">
            <a:extLst>
              <a:ext uri="{FF2B5EF4-FFF2-40B4-BE49-F238E27FC236}">
                <a16:creationId xmlns:a16="http://schemas.microsoft.com/office/drawing/2014/main" id="{1062C2B3-91A9-2483-5D4A-E4A1C61E709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6745" y="2587635"/>
            <a:ext cx="1842803" cy="2821090"/>
          </a:xfrm>
          <a:prstGeom prst="rect">
            <a:avLst/>
          </a:prstGeom>
        </p:spPr>
      </p:pic>
      <p:pic>
        <p:nvPicPr>
          <p:cNvPr id="9" name="child 2">
            <a:extLst>
              <a:ext uri="{FF2B5EF4-FFF2-40B4-BE49-F238E27FC236}">
                <a16:creationId xmlns:a16="http://schemas.microsoft.com/office/drawing/2014/main" id="{4AA770B4-D9DA-52EA-2F70-70BC87AB7AA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47568" y="2587635"/>
            <a:ext cx="2056888" cy="3541882"/>
          </a:xfrm>
          <a:prstGeom prst="rect">
            <a:avLst/>
          </a:prstGeom>
        </p:spPr>
      </p:pic>
      <p:sp>
        <p:nvSpPr>
          <p:cNvPr id="48" name="Rectangle: Diagonal Corners Rounded 47">
            <a:extLst>
              <a:ext uri="{FF2B5EF4-FFF2-40B4-BE49-F238E27FC236}">
                <a16:creationId xmlns:a16="http://schemas.microsoft.com/office/drawing/2014/main" id="{D6D9605D-D39C-53E9-140D-CB083BC4C520}"/>
              </a:ext>
            </a:extLst>
          </p:cNvPr>
          <p:cNvSpPr/>
          <p:nvPr/>
        </p:nvSpPr>
        <p:spPr>
          <a:xfrm>
            <a:off x="6580060" y="417879"/>
            <a:ext cx="2157354" cy="5981697"/>
          </a:xfrm>
          <a:prstGeom prst="round2DiagRect">
            <a:avLst/>
          </a:prstGeom>
          <a:gradFill>
            <a:gsLst>
              <a:gs pos="0">
                <a:srgbClr val="8ACCC0"/>
              </a:gs>
              <a:gs pos="100000">
                <a:srgbClr val="FFFFFF"/>
              </a:gs>
            </a:gsLst>
            <a:lin ang="5400000" scaled="0"/>
          </a:gra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 b="1" dirty="0">
              <a:solidFill>
                <a:schemeClr val="bg1"/>
              </a:solidFill>
              <a:effectLst>
                <a:glow rad="152400">
                  <a:srgbClr val="0A1644"/>
                </a:glow>
              </a:effectLst>
              <a:latin typeface="Twinkl" panose="02000000000000000000" pitchFamily="2" charset="0"/>
            </a:endParaRPr>
          </a:p>
        </p:txBody>
      </p:sp>
      <p:grpSp>
        <p:nvGrpSpPr>
          <p:cNvPr id="5" name="scroll">
            <a:extLst>
              <a:ext uri="{FF2B5EF4-FFF2-40B4-BE49-F238E27FC236}">
                <a16:creationId xmlns:a16="http://schemas.microsoft.com/office/drawing/2014/main" id="{085DC830-AB97-FB04-3184-21C2DD11A3E5}"/>
              </a:ext>
            </a:extLst>
          </p:cNvPr>
          <p:cNvGrpSpPr/>
          <p:nvPr/>
        </p:nvGrpSpPr>
        <p:grpSpPr>
          <a:xfrm>
            <a:off x="6722166" y="1497407"/>
            <a:ext cx="1922517" cy="3720669"/>
            <a:chOff x="6688332" y="2525805"/>
            <a:chExt cx="1922517" cy="3720669"/>
          </a:xfrm>
        </p:grpSpPr>
        <p:grpSp>
          <p:nvGrpSpPr>
            <p:cNvPr id="75" name="2 scroll">
              <a:extLst>
                <a:ext uri="{FF2B5EF4-FFF2-40B4-BE49-F238E27FC236}">
                  <a16:creationId xmlns:a16="http://schemas.microsoft.com/office/drawing/2014/main" id="{C4485957-0BD9-E059-3A1C-AE5EDDAA1220}"/>
                </a:ext>
              </a:extLst>
            </p:cNvPr>
            <p:cNvGrpSpPr/>
            <p:nvPr/>
          </p:nvGrpSpPr>
          <p:grpSpPr>
            <a:xfrm>
              <a:off x="6901787" y="2650446"/>
              <a:ext cx="1512518" cy="3577238"/>
              <a:chOff x="4148382" y="2160959"/>
              <a:chExt cx="1512518" cy="3577238"/>
            </a:xfrm>
          </p:grpSpPr>
          <p:sp>
            <p:nvSpPr>
              <p:cNvPr id="65" name="Rectangle 64">
                <a:extLst>
                  <a:ext uri="{FF2B5EF4-FFF2-40B4-BE49-F238E27FC236}">
                    <a16:creationId xmlns:a16="http://schemas.microsoft.com/office/drawing/2014/main" id="{1A2C24E0-6524-EAF9-CDAA-133C749D82CE}"/>
                  </a:ext>
                </a:extLst>
              </p:cNvPr>
              <p:cNvSpPr/>
              <p:nvPr/>
            </p:nvSpPr>
            <p:spPr>
              <a:xfrm>
                <a:off x="4148382" y="2160959"/>
                <a:ext cx="1512518" cy="3577238"/>
              </a:xfrm>
              <a:prstGeom prst="rect">
                <a:avLst/>
              </a:prstGeom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56000">
                    <a:srgbClr val="FFEDAA"/>
                  </a:gs>
                  <a:gs pos="83000">
                    <a:srgbClr val="FED285"/>
                  </a:gs>
                  <a:gs pos="100000">
                    <a:srgbClr val="FBAF5C"/>
                  </a:gs>
                </a:gsLst>
                <a:lin ang="5400000" scaled="1"/>
              </a:gra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7" name="Rectangle 66">
                <a:extLst>
                  <a:ext uri="{FF2B5EF4-FFF2-40B4-BE49-F238E27FC236}">
                    <a16:creationId xmlns:a16="http://schemas.microsoft.com/office/drawing/2014/main" id="{56A70827-0FE5-3F29-5EFB-356E6DCF8F44}"/>
                  </a:ext>
                </a:extLst>
              </p:cNvPr>
              <p:cNvSpPr/>
              <p:nvPr/>
            </p:nvSpPr>
            <p:spPr>
              <a:xfrm>
                <a:off x="4169667" y="2409975"/>
                <a:ext cx="1471849" cy="822294"/>
              </a:xfrm>
              <a:prstGeom prst="rect">
                <a:avLst/>
              </a:prstGeom>
              <a:pattFill prst="wdDnDiag">
                <a:fgClr>
                  <a:srgbClr val="DE4989"/>
                </a:fgClr>
                <a:bgClr>
                  <a:srgbClr val="E66FA0"/>
                </a:bgClr>
              </a:patt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6" name="TextBox 65">
                <a:extLst>
                  <a:ext uri="{FF2B5EF4-FFF2-40B4-BE49-F238E27FC236}">
                    <a16:creationId xmlns:a16="http://schemas.microsoft.com/office/drawing/2014/main" id="{FE939ECD-C51C-D83F-3483-14777305F78C}"/>
                  </a:ext>
                </a:extLst>
              </p:cNvPr>
              <p:cNvSpPr txBox="1"/>
              <p:nvPr/>
            </p:nvSpPr>
            <p:spPr>
              <a:xfrm>
                <a:off x="4318542" y="2436401"/>
                <a:ext cx="1200123" cy="769441"/>
              </a:xfrm>
              <a:prstGeom prst="rect">
                <a:avLst/>
              </a:prstGeom>
              <a:noFill/>
              <a:effectLst>
                <a:glow rad="177800">
                  <a:schemeClr val="tx1"/>
                </a:glow>
              </a:effectLst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200" b="1" dirty="0">
                    <a:solidFill>
                      <a:srgbClr val="FFFFFF"/>
                    </a:solidFill>
                    <a:effectLst>
                      <a:glow rad="177800">
                        <a:schemeClr val="tx1"/>
                      </a:glow>
                    </a:effectLst>
                    <a:latin typeface="Twinkl" panose="02000000000000000000" pitchFamily="2" charset="0"/>
                  </a:rPr>
                  <a:t>Royal Rules</a:t>
                </a:r>
              </a:p>
            </p:txBody>
          </p:sp>
        </p:grpSp>
        <p:grpSp>
          <p:nvGrpSpPr>
            <p:cNvPr id="2" name="1 scroll">
              <a:extLst>
                <a:ext uri="{FF2B5EF4-FFF2-40B4-BE49-F238E27FC236}">
                  <a16:creationId xmlns:a16="http://schemas.microsoft.com/office/drawing/2014/main" id="{27CFA2CE-D848-4777-1885-BA63BA2D90B9}"/>
                </a:ext>
              </a:extLst>
            </p:cNvPr>
            <p:cNvGrpSpPr/>
            <p:nvPr/>
          </p:nvGrpSpPr>
          <p:grpSpPr>
            <a:xfrm>
              <a:off x="6688332" y="2525805"/>
              <a:ext cx="1922517" cy="232972"/>
              <a:chOff x="1794114" y="1559169"/>
              <a:chExt cx="5417479" cy="656493"/>
            </a:xfrm>
          </p:grpSpPr>
          <p:grpSp>
            <p:nvGrpSpPr>
              <p:cNvPr id="44" name="Group 43">
                <a:extLst>
                  <a:ext uri="{FF2B5EF4-FFF2-40B4-BE49-F238E27FC236}">
                    <a16:creationId xmlns:a16="http://schemas.microsoft.com/office/drawing/2014/main" id="{A9A787EE-0972-2542-9837-A614EBA5FCE4}"/>
                  </a:ext>
                </a:extLst>
              </p:cNvPr>
              <p:cNvGrpSpPr/>
              <p:nvPr/>
            </p:nvGrpSpPr>
            <p:grpSpPr>
              <a:xfrm flipH="1">
                <a:off x="6529525" y="1624613"/>
                <a:ext cx="682068" cy="564415"/>
                <a:chOff x="1794114" y="1624613"/>
                <a:chExt cx="682068" cy="564415"/>
              </a:xfrm>
            </p:grpSpPr>
            <p:sp>
              <p:nvSpPr>
                <p:cNvPr id="52" name="Oval 51">
                  <a:extLst>
                    <a:ext uri="{FF2B5EF4-FFF2-40B4-BE49-F238E27FC236}">
                      <a16:creationId xmlns:a16="http://schemas.microsoft.com/office/drawing/2014/main" id="{3918257F-EBF5-5C3D-A2ED-1C4837BE114D}"/>
                    </a:ext>
                  </a:extLst>
                </p:cNvPr>
                <p:cNvSpPr/>
                <p:nvPr/>
              </p:nvSpPr>
              <p:spPr>
                <a:xfrm>
                  <a:off x="1794114" y="1736760"/>
                  <a:ext cx="296395" cy="296395"/>
                </a:xfrm>
                <a:prstGeom prst="ellipse">
                  <a:avLst/>
                </a:prstGeom>
                <a:gradFill>
                  <a:gsLst>
                    <a:gs pos="48000">
                      <a:srgbClr val="F8BA00"/>
                    </a:gs>
                    <a:gs pos="0">
                      <a:srgbClr val="FFEDAA"/>
                    </a:gs>
                    <a:gs pos="100000">
                      <a:srgbClr val="F7D600"/>
                    </a:gs>
                  </a:gsLst>
                  <a:lin ang="5400000" scaled="1"/>
                </a:gradFill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3" name="Oval 52">
                  <a:extLst>
                    <a:ext uri="{FF2B5EF4-FFF2-40B4-BE49-F238E27FC236}">
                      <a16:creationId xmlns:a16="http://schemas.microsoft.com/office/drawing/2014/main" id="{6FFFBAA9-04A8-2B1C-123A-875DD4F59B03}"/>
                    </a:ext>
                  </a:extLst>
                </p:cNvPr>
                <p:cNvSpPr/>
                <p:nvPr/>
              </p:nvSpPr>
              <p:spPr>
                <a:xfrm>
                  <a:off x="1908700" y="1624613"/>
                  <a:ext cx="564415" cy="564415"/>
                </a:xfrm>
                <a:prstGeom prst="ellipse">
                  <a:avLst/>
                </a:prstGeom>
                <a:gradFill>
                  <a:gsLst>
                    <a:gs pos="48000">
                      <a:srgbClr val="F8BA00"/>
                    </a:gs>
                    <a:gs pos="0">
                      <a:srgbClr val="FFEDAA"/>
                    </a:gs>
                    <a:gs pos="100000">
                      <a:srgbClr val="F7D600"/>
                    </a:gs>
                  </a:gsLst>
                  <a:lin ang="5400000" scaled="1"/>
                </a:gradFill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4" name="Oval 53">
                  <a:extLst>
                    <a:ext uri="{FF2B5EF4-FFF2-40B4-BE49-F238E27FC236}">
                      <a16:creationId xmlns:a16="http://schemas.microsoft.com/office/drawing/2014/main" id="{84D841FC-4D88-B638-B390-F08A09ADC614}"/>
                    </a:ext>
                  </a:extLst>
                </p:cNvPr>
                <p:cNvSpPr/>
                <p:nvPr/>
              </p:nvSpPr>
              <p:spPr>
                <a:xfrm>
                  <a:off x="2093820" y="1709613"/>
                  <a:ext cx="382362" cy="382362"/>
                </a:xfrm>
                <a:prstGeom prst="ellipse">
                  <a:avLst/>
                </a:prstGeom>
                <a:solidFill>
                  <a:srgbClr val="C88800"/>
                </a:solidFill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46" name="Group 45">
                <a:extLst>
                  <a:ext uri="{FF2B5EF4-FFF2-40B4-BE49-F238E27FC236}">
                    <a16:creationId xmlns:a16="http://schemas.microsoft.com/office/drawing/2014/main" id="{3390A897-2344-5DD0-F2B2-6C9E51C8DE13}"/>
                  </a:ext>
                </a:extLst>
              </p:cNvPr>
              <p:cNvGrpSpPr/>
              <p:nvPr/>
            </p:nvGrpSpPr>
            <p:grpSpPr>
              <a:xfrm>
                <a:off x="1794114" y="1624613"/>
                <a:ext cx="682068" cy="564415"/>
                <a:chOff x="1794114" y="1624613"/>
                <a:chExt cx="682068" cy="564415"/>
              </a:xfrm>
            </p:grpSpPr>
            <p:sp>
              <p:nvSpPr>
                <p:cNvPr id="49" name="Oval 48">
                  <a:extLst>
                    <a:ext uri="{FF2B5EF4-FFF2-40B4-BE49-F238E27FC236}">
                      <a16:creationId xmlns:a16="http://schemas.microsoft.com/office/drawing/2014/main" id="{F5C29236-A8FA-1D99-D885-C4DBE0B49256}"/>
                    </a:ext>
                  </a:extLst>
                </p:cNvPr>
                <p:cNvSpPr/>
                <p:nvPr/>
              </p:nvSpPr>
              <p:spPr>
                <a:xfrm>
                  <a:off x="1794114" y="1736760"/>
                  <a:ext cx="296395" cy="296395"/>
                </a:xfrm>
                <a:prstGeom prst="ellipse">
                  <a:avLst/>
                </a:prstGeom>
                <a:gradFill>
                  <a:gsLst>
                    <a:gs pos="48000">
                      <a:srgbClr val="F8BA00"/>
                    </a:gs>
                    <a:gs pos="0">
                      <a:srgbClr val="FFEDAA"/>
                    </a:gs>
                    <a:gs pos="100000">
                      <a:srgbClr val="F7D600"/>
                    </a:gs>
                  </a:gsLst>
                  <a:lin ang="5400000" scaled="1"/>
                </a:gradFill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0" name="Oval 49">
                  <a:extLst>
                    <a:ext uri="{FF2B5EF4-FFF2-40B4-BE49-F238E27FC236}">
                      <a16:creationId xmlns:a16="http://schemas.microsoft.com/office/drawing/2014/main" id="{815AD50D-94EF-31CA-F58E-9FA42F2B09EC}"/>
                    </a:ext>
                  </a:extLst>
                </p:cNvPr>
                <p:cNvSpPr/>
                <p:nvPr/>
              </p:nvSpPr>
              <p:spPr>
                <a:xfrm>
                  <a:off x="1908700" y="1624613"/>
                  <a:ext cx="564415" cy="564415"/>
                </a:xfrm>
                <a:prstGeom prst="ellipse">
                  <a:avLst/>
                </a:prstGeom>
                <a:gradFill>
                  <a:gsLst>
                    <a:gs pos="48000">
                      <a:srgbClr val="F8BA00"/>
                    </a:gs>
                    <a:gs pos="0">
                      <a:srgbClr val="FFEDAA"/>
                    </a:gs>
                    <a:gs pos="100000">
                      <a:srgbClr val="F7D600"/>
                    </a:gs>
                  </a:gsLst>
                  <a:lin ang="5400000" scaled="1"/>
                </a:gradFill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1" name="Oval 50">
                  <a:extLst>
                    <a:ext uri="{FF2B5EF4-FFF2-40B4-BE49-F238E27FC236}">
                      <a16:creationId xmlns:a16="http://schemas.microsoft.com/office/drawing/2014/main" id="{6F94A09A-11E2-6E72-43CB-3F89D1B7AC58}"/>
                    </a:ext>
                  </a:extLst>
                </p:cNvPr>
                <p:cNvSpPr/>
                <p:nvPr/>
              </p:nvSpPr>
              <p:spPr>
                <a:xfrm>
                  <a:off x="2093820" y="1709613"/>
                  <a:ext cx="382362" cy="382362"/>
                </a:xfrm>
                <a:prstGeom prst="ellipse">
                  <a:avLst/>
                </a:prstGeom>
                <a:solidFill>
                  <a:srgbClr val="C88800"/>
                </a:solidFill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sp>
            <p:nvSpPr>
              <p:cNvPr id="47" name="Rectangle: Rounded Corners 46">
                <a:extLst>
                  <a:ext uri="{FF2B5EF4-FFF2-40B4-BE49-F238E27FC236}">
                    <a16:creationId xmlns:a16="http://schemas.microsoft.com/office/drawing/2014/main" id="{44DCB987-2168-B009-31C3-EFD385EDF692}"/>
                  </a:ext>
                </a:extLst>
              </p:cNvPr>
              <p:cNvSpPr/>
              <p:nvPr/>
            </p:nvSpPr>
            <p:spPr>
              <a:xfrm>
                <a:off x="2237173" y="1559169"/>
                <a:ext cx="4527042" cy="656493"/>
              </a:xfrm>
              <a:prstGeom prst="roundRect">
                <a:avLst>
                  <a:gd name="adj" fmla="val 43908"/>
                </a:avLst>
              </a:prstGeom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56000">
                    <a:srgbClr val="FFEDAA"/>
                  </a:gs>
                  <a:gs pos="83000">
                    <a:srgbClr val="FED285"/>
                  </a:gs>
                  <a:gs pos="100000">
                    <a:srgbClr val="FBAF5C"/>
                  </a:gs>
                </a:gsLst>
                <a:lin ang="5400000" scaled="1"/>
              </a:gra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68" name="question">
              <a:extLst>
                <a:ext uri="{FF2B5EF4-FFF2-40B4-BE49-F238E27FC236}">
                  <a16:creationId xmlns:a16="http://schemas.microsoft.com/office/drawing/2014/main" id="{3C4ED790-9007-3A14-2546-D7D7A3BECFC2}"/>
                </a:ext>
              </a:extLst>
            </p:cNvPr>
            <p:cNvSpPr txBox="1"/>
            <p:nvPr/>
          </p:nvSpPr>
          <p:spPr>
            <a:xfrm>
              <a:off x="6805523" y="3884493"/>
              <a:ext cx="1705046" cy="1938992"/>
            </a:xfrm>
            <a:prstGeom prst="rect">
              <a:avLst/>
            </a:prstGeom>
            <a:noFill/>
            <a:effectLst>
              <a:glow rad="177800">
                <a:schemeClr val="tx1"/>
              </a:glo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b="1" dirty="0">
                  <a:solidFill>
                    <a:srgbClr val="212121"/>
                  </a:solidFill>
                  <a:effectLst>
                    <a:glow rad="177800">
                      <a:schemeClr val="bg1"/>
                    </a:glow>
                  </a:effectLst>
                  <a:latin typeface="Twinkl" panose="02000000000000000000" pitchFamily="2" charset="0"/>
                </a:rPr>
                <a:t>What could </a:t>
              </a:r>
              <a:br>
                <a:rPr lang="en-GB" sz="2000" b="1" dirty="0">
                  <a:solidFill>
                    <a:srgbClr val="212121"/>
                  </a:solidFill>
                  <a:effectLst>
                    <a:glow rad="177800">
                      <a:schemeClr val="bg1"/>
                    </a:glow>
                  </a:effectLst>
                  <a:latin typeface="Twinkl" panose="02000000000000000000" pitchFamily="2" charset="0"/>
                </a:rPr>
              </a:br>
              <a:r>
                <a:rPr lang="en-GB" sz="2000" b="1" dirty="0">
                  <a:solidFill>
                    <a:srgbClr val="212121"/>
                  </a:solidFill>
                  <a:effectLst>
                    <a:glow rad="177800">
                      <a:schemeClr val="bg1"/>
                    </a:glow>
                  </a:effectLst>
                  <a:latin typeface="Twinkl" panose="02000000000000000000" pitchFamily="2" charset="0"/>
                </a:rPr>
                <a:t>a king or queen </a:t>
              </a:r>
              <a:br>
                <a:rPr lang="en-GB" sz="2000" b="1" dirty="0">
                  <a:solidFill>
                    <a:srgbClr val="212121"/>
                  </a:solidFill>
                  <a:effectLst>
                    <a:glow rad="177800">
                      <a:schemeClr val="bg1"/>
                    </a:glow>
                  </a:effectLst>
                  <a:latin typeface="Twinkl" panose="02000000000000000000" pitchFamily="2" charset="0"/>
                </a:rPr>
              </a:br>
              <a:r>
                <a:rPr lang="en-GB" sz="2000" b="1" dirty="0">
                  <a:solidFill>
                    <a:srgbClr val="212121"/>
                  </a:solidFill>
                  <a:effectLst>
                    <a:glow rad="177800">
                      <a:schemeClr val="bg1"/>
                    </a:glow>
                  </a:effectLst>
                  <a:latin typeface="Twinkl" panose="02000000000000000000" pitchFamily="2" charset="0"/>
                </a:rPr>
                <a:t>do to make </a:t>
              </a:r>
              <a:br>
                <a:rPr lang="en-GB" sz="2000" b="1" dirty="0">
                  <a:solidFill>
                    <a:srgbClr val="212121"/>
                  </a:solidFill>
                  <a:effectLst>
                    <a:glow rad="177800">
                      <a:schemeClr val="bg1"/>
                    </a:glow>
                  </a:effectLst>
                  <a:latin typeface="Twinkl" panose="02000000000000000000" pitchFamily="2" charset="0"/>
                </a:rPr>
              </a:br>
              <a:r>
                <a:rPr lang="en-GB" sz="2000" b="1" dirty="0">
                  <a:solidFill>
                    <a:srgbClr val="212121"/>
                  </a:solidFill>
                  <a:effectLst>
                    <a:glow rad="177800">
                      <a:schemeClr val="bg1"/>
                    </a:glow>
                  </a:effectLst>
                  <a:latin typeface="Twinkl" panose="02000000000000000000" pitchFamily="2" charset="0"/>
                </a:rPr>
                <a:t>people happy?</a:t>
              </a:r>
            </a:p>
          </p:txBody>
        </p:sp>
        <p:grpSp>
          <p:nvGrpSpPr>
            <p:cNvPr id="85" name="4 scroll">
              <a:extLst>
                <a:ext uri="{FF2B5EF4-FFF2-40B4-BE49-F238E27FC236}">
                  <a16:creationId xmlns:a16="http://schemas.microsoft.com/office/drawing/2014/main" id="{EAFBEF5C-90E4-2D4D-E751-05BA5BFDE1ED}"/>
                </a:ext>
              </a:extLst>
            </p:cNvPr>
            <p:cNvGrpSpPr/>
            <p:nvPr/>
          </p:nvGrpSpPr>
          <p:grpSpPr>
            <a:xfrm>
              <a:off x="6688332" y="6013502"/>
              <a:ext cx="1922517" cy="232972"/>
              <a:chOff x="1794114" y="1559169"/>
              <a:chExt cx="5417479" cy="656493"/>
            </a:xfrm>
          </p:grpSpPr>
          <p:grpSp>
            <p:nvGrpSpPr>
              <p:cNvPr id="86" name="Group 85">
                <a:extLst>
                  <a:ext uri="{FF2B5EF4-FFF2-40B4-BE49-F238E27FC236}">
                    <a16:creationId xmlns:a16="http://schemas.microsoft.com/office/drawing/2014/main" id="{86799F36-5B3E-637A-3D95-3D7C5D5FB84C}"/>
                  </a:ext>
                </a:extLst>
              </p:cNvPr>
              <p:cNvGrpSpPr/>
              <p:nvPr/>
            </p:nvGrpSpPr>
            <p:grpSpPr>
              <a:xfrm flipH="1">
                <a:off x="6529525" y="1624613"/>
                <a:ext cx="682068" cy="564415"/>
                <a:chOff x="1794114" y="1624613"/>
                <a:chExt cx="682068" cy="564415"/>
              </a:xfrm>
            </p:grpSpPr>
            <p:sp>
              <p:nvSpPr>
                <p:cNvPr id="92" name="Oval 91">
                  <a:extLst>
                    <a:ext uri="{FF2B5EF4-FFF2-40B4-BE49-F238E27FC236}">
                      <a16:creationId xmlns:a16="http://schemas.microsoft.com/office/drawing/2014/main" id="{28D254E1-FDFE-60D2-66A2-F2071A3BD02E}"/>
                    </a:ext>
                  </a:extLst>
                </p:cNvPr>
                <p:cNvSpPr/>
                <p:nvPr/>
              </p:nvSpPr>
              <p:spPr>
                <a:xfrm>
                  <a:off x="1794114" y="1736760"/>
                  <a:ext cx="296395" cy="296395"/>
                </a:xfrm>
                <a:prstGeom prst="ellipse">
                  <a:avLst/>
                </a:prstGeom>
                <a:gradFill>
                  <a:gsLst>
                    <a:gs pos="48000">
                      <a:srgbClr val="F8BA00"/>
                    </a:gs>
                    <a:gs pos="0">
                      <a:srgbClr val="FFEDAA"/>
                    </a:gs>
                    <a:gs pos="100000">
                      <a:srgbClr val="F7D600"/>
                    </a:gs>
                  </a:gsLst>
                  <a:lin ang="5400000" scaled="1"/>
                </a:gradFill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3" name="Oval 92">
                  <a:extLst>
                    <a:ext uri="{FF2B5EF4-FFF2-40B4-BE49-F238E27FC236}">
                      <a16:creationId xmlns:a16="http://schemas.microsoft.com/office/drawing/2014/main" id="{7B11AD91-B7D1-29CA-44DB-27BAA4FC87F1}"/>
                    </a:ext>
                  </a:extLst>
                </p:cNvPr>
                <p:cNvSpPr/>
                <p:nvPr/>
              </p:nvSpPr>
              <p:spPr>
                <a:xfrm>
                  <a:off x="1908700" y="1624613"/>
                  <a:ext cx="564415" cy="564415"/>
                </a:xfrm>
                <a:prstGeom prst="ellipse">
                  <a:avLst/>
                </a:prstGeom>
                <a:gradFill>
                  <a:gsLst>
                    <a:gs pos="48000">
                      <a:srgbClr val="F8BA00"/>
                    </a:gs>
                    <a:gs pos="0">
                      <a:srgbClr val="FFEDAA"/>
                    </a:gs>
                    <a:gs pos="100000">
                      <a:srgbClr val="F7D600"/>
                    </a:gs>
                  </a:gsLst>
                  <a:lin ang="5400000" scaled="1"/>
                </a:gradFill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4" name="Oval 93">
                  <a:extLst>
                    <a:ext uri="{FF2B5EF4-FFF2-40B4-BE49-F238E27FC236}">
                      <a16:creationId xmlns:a16="http://schemas.microsoft.com/office/drawing/2014/main" id="{762A9226-3AFA-8D93-366C-C72FA0EDDED1}"/>
                    </a:ext>
                  </a:extLst>
                </p:cNvPr>
                <p:cNvSpPr/>
                <p:nvPr/>
              </p:nvSpPr>
              <p:spPr>
                <a:xfrm>
                  <a:off x="2093820" y="1709613"/>
                  <a:ext cx="382362" cy="382362"/>
                </a:xfrm>
                <a:prstGeom prst="ellipse">
                  <a:avLst/>
                </a:prstGeom>
                <a:solidFill>
                  <a:srgbClr val="C88800"/>
                </a:solidFill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87" name="Group 86">
                <a:extLst>
                  <a:ext uri="{FF2B5EF4-FFF2-40B4-BE49-F238E27FC236}">
                    <a16:creationId xmlns:a16="http://schemas.microsoft.com/office/drawing/2014/main" id="{4453A6D1-FDF3-A6A3-EE5B-7CD6BB0A5F9B}"/>
                  </a:ext>
                </a:extLst>
              </p:cNvPr>
              <p:cNvGrpSpPr/>
              <p:nvPr/>
            </p:nvGrpSpPr>
            <p:grpSpPr>
              <a:xfrm>
                <a:off x="1794114" y="1624613"/>
                <a:ext cx="682068" cy="564415"/>
                <a:chOff x="1794114" y="1624613"/>
                <a:chExt cx="682068" cy="564415"/>
              </a:xfrm>
            </p:grpSpPr>
            <p:sp>
              <p:nvSpPr>
                <p:cNvPr id="89" name="Oval 88">
                  <a:extLst>
                    <a:ext uri="{FF2B5EF4-FFF2-40B4-BE49-F238E27FC236}">
                      <a16:creationId xmlns:a16="http://schemas.microsoft.com/office/drawing/2014/main" id="{9065C960-F763-A198-B6EA-7CC9D2B3B4F1}"/>
                    </a:ext>
                  </a:extLst>
                </p:cNvPr>
                <p:cNvSpPr/>
                <p:nvPr/>
              </p:nvSpPr>
              <p:spPr>
                <a:xfrm>
                  <a:off x="1794114" y="1736760"/>
                  <a:ext cx="296395" cy="296395"/>
                </a:xfrm>
                <a:prstGeom prst="ellipse">
                  <a:avLst/>
                </a:prstGeom>
                <a:gradFill>
                  <a:gsLst>
                    <a:gs pos="48000">
                      <a:srgbClr val="F8BA00"/>
                    </a:gs>
                    <a:gs pos="0">
                      <a:srgbClr val="FFEDAA"/>
                    </a:gs>
                    <a:gs pos="100000">
                      <a:srgbClr val="F7D600"/>
                    </a:gs>
                  </a:gsLst>
                  <a:lin ang="5400000" scaled="1"/>
                </a:gradFill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0" name="Oval 89">
                  <a:extLst>
                    <a:ext uri="{FF2B5EF4-FFF2-40B4-BE49-F238E27FC236}">
                      <a16:creationId xmlns:a16="http://schemas.microsoft.com/office/drawing/2014/main" id="{78A19EBE-F3E1-8AEA-2B42-F0B685F67D16}"/>
                    </a:ext>
                  </a:extLst>
                </p:cNvPr>
                <p:cNvSpPr/>
                <p:nvPr/>
              </p:nvSpPr>
              <p:spPr>
                <a:xfrm>
                  <a:off x="1908700" y="1624613"/>
                  <a:ext cx="564415" cy="564415"/>
                </a:xfrm>
                <a:prstGeom prst="ellipse">
                  <a:avLst/>
                </a:prstGeom>
                <a:gradFill>
                  <a:gsLst>
                    <a:gs pos="48000">
                      <a:srgbClr val="F8BA00"/>
                    </a:gs>
                    <a:gs pos="0">
                      <a:srgbClr val="FFEDAA"/>
                    </a:gs>
                    <a:gs pos="100000">
                      <a:srgbClr val="F7D600"/>
                    </a:gs>
                  </a:gsLst>
                  <a:lin ang="5400000" scaled="1"/>
                </a:gradFill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1" name="Oval 90">
                  <a:extLst>
                    <a:ext uri="{FF2B5EF4-FFF2-40B4-BE49-F238E27FC236}">
                      <a16:creationId xmlns:a16="http://schemas.microsoft.com/office/drawing/2014/main" id="{91825C20-3B6B-6407-77FE-F87BB91B3425}"/>
                    </a:ext>
                  </a:extLst>
                </p:cNvPr>
                <p:cNvSpPr/>
                <p:nvPr/>
              </p:nvSpPr>
              <p:spPr>
                <a:xfrm>
                  <a:off x="2093820" y="1709613"/>
                  <a:ext cx="382362" cy="382362"/>
                </a:xfrm>
                <a:prstGeom prst="ellipse">
                  <a:avLst/>
                </a:prstGeom>
                <a:solidFill>
                  <a:srgbClr val="C88800"/>
                </a:solidFill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sp>
            <p:nvSpPr>
              <p:cNvPr id="88" name="Rectangle: Rounded Corners 87">
                <a:extLst>
                  <a:ext uri="{FF2B5EF4-FFF2-40B4-BE49-F238E27FC236}">
                    <a16:creationId xmlns:a16="http://schemas.microsoft.com/office/drawing/2014/main" id="{E00DF856-A975-ECA0-02E1-8C36C7328487}"/>
                  </a:ext>
                </a:extLst>
              </p:cNvPr>
              <p:cNvSpPr/>
              <p:nvPr/>
            </p:nvSpPr>
            <p:spPr>
              <a:xfrm>
                <a:off x="2237173" y="1559169"/>
                <a:ext cx="4527042" cy="656493"/>
              </a:xfrm>
              <a:prstGeom prst="roundRect">
                <a:avLst>
                  <a:gd name="adj" fmla="val 43908"/>
                </a:avLst>
              </a:prstGeom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56000">
                    <a:srgbClr val="FFEDAA"/>
                  </a:gs>
                  <a:gs pos="83000">
                    <a:srgbClr val="FED285"/>
                  </a:gs>
                  <a:gs pos="100000">
                    <a:srgbClr val="FBAF5C"/>
                  </a:gs>
                </a:gsLst>
                <a:lin ang="5400000" scaled="1"/>
              </a:gra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pic>
        <p:nvPicPr>
          <p:cNvPr id="3" name="crown 1">
            <a:extLst>
              <a:ext uri="{FF2B5EF4-FFF2-40B4-BE49-F238E27FC236}">
                <a16:creationId xmlns:a16="http://schemas.microsoft.com/office/drawing/2014/main" id="{5BF0622A-5CB1-0776-922A-32EE0546092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406325">
            <a:off x="1224246" y="2580498"/>
            <a:ext cx="685765" cy="359620"/>
          </a:xfrm>
          <a:prstGeom prst="rect">
            <a:avLst/>
          </a:prstGeom>
        </p:spPr>
      </p:pic>
      <p:pic>
        <p:nvPicPr>
          <p:cNvPr id="4" name="crown 2">
            <a:extLst>
              <a:ext uri="{FF2B5EF4-FFF2-40B4-BE49-F238E27FC236}">
                <a16:creationId xmlns:a16="http://schemas.microsoft.com/office/drawing/2014/main" id="{4E0F7CB0-4B8C-1744-BCB3-5F493E08023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50889">
            <a:off x="4963998" y="2379113"/>
            <a:ext cx="686045" cy="422619"/>
          </a:xfrm>
          <a:prstGeom prst="rect">
            <a:avLst/>
          </a:prstGeom>
        </p:spPr>
      </p:pic>
      <p:sp>
        <p:nvSpPr>
          <p:cNvPr id="13" name="Speech 1">
            <a:extLst>
              <a:ext uri="{FF2B5EF4-FFF2-40B4-BE49-F238E27FC236}">
                <a16:creationId xmlns:a16="http://schemas.microsoft.com/office/drawing/2014/main" id="{05FECE26-50E7-10FC-721A-5EFA23452F07}"/>
              </a:ext>
            </a:extLst>
          </p:cNvPr>
          <p:cNvSpPr/>
          <p:nvPr/>
        </p:nvSpPr>
        <p:spPr>
          <a:xfrm flipH="1">
            <a:off x="2401675" y="1658662"/>
            <a:ext cx="1820641" cy="1162843"/>
          </a:xfrm>
          <a:prstGeom prst="wedgeRoundRectCallout">
            <a:avLst>
              <a:gd name="adj1" fmla="val 68826"/>
              <a:gd name="adj2" fmla="val 43244"/>
              <a:gd name="adj3" fmla="val 16667"/>
            </a:avLst>
          </a:prstGeom>
          <a:gradFill flip="none" rotWithShape="1">
            <a:gsLst>
              <a:gs pos="84000">
                <a:schemeClr val="bg1"/>
              </a:gs>
              <a:gs pos="99083">
                <a:schemeClr val="accent6">
                  <a:lumMod val="40000"/>
                  <a:lumOff val="60000"/>
                </a:schemeClr>
              </a:gs>
              <a:gs pos="0">
                <a:schemeClr val="accent6">
                  <a:lumMod val="45000"/>
                  <a:lumOff val="55000"/>
                </a:schemeClr>
              </a:gs>
              <a:gs pos="21000">
                <a:srgbClr val="FFFFFF"/>
              </a:gs>
            </a:gsLst>
            <a:path path="circle">
              <a:fillToRect l="100000" t="100000"/>
            </a:path>
            <a:tileRect r="-100000" b="-100000"/>
          </a:gradFill>
          <a:ln w="38100">
            <a:gradFill>
              <a:gsLst>
                <a:gs pos="0">
                  <a:schemeClr val="accent6">
                    <a:lumMod val="7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lin ang="5400000" scaled="1"/>
            </a:gradFill>
          </a:ln>
          <a:effectLst>
            <a:outerShdw dist="50800" dir="2700000" algn="tl" rotWithShape="0">
              <a:srgbClr val="128477">
                <a:alpha val="63000"/>
              </a:srgb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sz="1800" b="1" dirty="0">
                <a:solidFill>
                  <a:schemeClr val="tx1"/>
                </a:solidFill>
                <a:latin typeface="Twinkl" panose="02000000000000000000" pitchFamily="2" charset="0"/>
                <a:ea typeface="Roboto"/>
                <a:cs typeface="Roboto"/>
                <a:sym typeface="Roboto"/>
              </a:rPr>
              <a:t>How can they help everyone have what they need? </a:t>
            </a:r>
          </a:p>
        </p:txBody>
      </p:sp>
      <p:sp>
        <p:nvSpPr>
          <p:cNvPr id="15" name="Star: 4 Points 14">
            <a:extLst>
              <a:ext uri="{FF2B5EF4-FFF2-40B4-BE49-F238E27FC236}">
                <a16:creationId xmlns:a16="http://schemas.microsoft.com/office/drawing/2014/main" id="{FFE990AF-30C3-C2F2-58D9-36CB52CBDEB3}"/>
              </a:ext>
            </a:extLst>
          </p:cNvPr>
          <p:cNvSpPr/>
          <p:nvPr/>
        </p:nvSpPr>
        <p:spPr>
          <a:xfrm>
            <a:off x="5767998" y="2267556"/>
            <a:ext cx="256633" cy="227094"/>
          </a:xfrm>
          <a:prstGeom prst="star4">
            <a:avLst>
              <a:gd name="adj" fmla="val 18922"/>
            </a:avLst>
          </a:prstGeom>
          <a:solidFill>
            <a:srgbClr val="FFFFFF"/>
          </a:solidFill>
          <a:ln w="38100">
            <a:solidFill>
              <a:srgbClr val="F8BA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Star: 4 Points 15">
            <a:extLst>
              <a:ext uri="{FF2B5EF4-FFF2-40B4-BE49-F238E27FC236}">
                <a16:creationId xmlns:a16="http://schemas.microsoft.com/office/drawing/2014/main" id="{24B0F3A4-1555-EB7D-6053-B1D2EF433F99}"/>
              </a:ext>
            </a:extLst>
          </p:cNvPr>
          <p:cNvSpPr/>
          <p:nvPr/>
        </p:nvSpPr>
        <p:spPr>
          <a:xfrm>
            <a:off x="856794" y="2457793"/>
            <a:ext cx="274324" cy="242749"/>
          </a:xfrm>
          <a:prstGeom prst="star4">
            <a:avLst>
              <a:gd name="adj" fmla="val 18922"/>
            </a:avLst>
          </a:prstGeom>
          <a:solidFill>
            <a:srgbClr val="FFFFFF"/>
          </a:solidFill>
          <a:ln w="38100">
            <a:solidFill>
              <a:srgbClr val="F8BA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Star: 4 Points 16">
            <a:extLst>
              <a:ext uri="{FF2B5EF4-FFF2-40B4-BE49-F238E27FC236}">
                <a16:creationId xmlns:a16="http://schemas.microsoft.com/office/drawing/2014/main" id="{071860AD-BEF9-9A1E-E56C-EA42F3FCA8FC}"/>
              </a:ext>
            </a:extLst>
          </p:cNvPr>
          <p:cNvSpPr/>
          <p:nvPr/>
        </p:nvSpPr>
        <p:spPr>
          <a:xfrm>
            <a:off x="4514417" y="2352073"/>
            <a:ext cx="256633" cy="227094"/>
          </a:xfrm>
          <a:prstGeom prst="star4">
            <a:avLst>
              <a:gd name="adj" fmla="val 18922"/>
            </a:avLst>
          </a:prstGeom>
          <a:solidFill>
            <a:srgbClr val="FFFFFF"/>
          </a:solidFill>
          <a:ln w="38100">
            <a:solidFill>
              <a:srgbClr val="F8BA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Star: 4 Points 17">
            <a:extLst>
              <a:ext uri="{FF2B5EF4-FFF2-40B4-BE49-F238E27FC236}">
                <a16:creationId xmlns:a16="http://schemas.microsoft.com/office/drawing/2014/main" id="{7591D411-2F5E-70B8-CFE9-60857AF7B8A7}"/>
              </a:ext>
            </a:extLst>
          </p:cNvPr>
          <p:cNvSpPr/>
          <p:nvPr/>
        </p:nvSpPr>
        <p:spPr>
          <a:xfrm>
            <a:off x="1994052" y="2228167"/>
            <a:ext cx="256633" cy="227094"/>
          </a:xfrm>
          <a:prstGeom prst="star4">
            <a:avLst>
              <a:gd name="adj" fmla="val 18922"/>
            </a:avLst>
          </a:prstGeom>
          <a:solidFill>
            <a:srgbClr val="FFFFFF"/>
          </a:solidFill>
          <a:ln w="38100">
            <a:solidFill>
              <a:srgbClr val="F8BA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ight Triangle 20">
            <a:extLst>
              <a:ext uri="{FF2B5EF4-FFF2-40B4-BE49-F238E27FC236}">
                <a16:creationId xmlns:a16="http://schemas.microsoft.com/office/drawing/2014/main" id="{D3C04A6F-426A-DE78-A6F1-6E1F632EF0FB}"/>
              </a:ext>
            </a:extLst>
          </p:cNvPr>
          <p:cNvSpPr/>
          <p:nvPr/>
        </p:nvSpPr>
        <p:spPr>
          <a:xfrm flipH="1" flipV="1">
            <a:off x="236764" y="1610027"/>
            <a:ext cx="199920" cy="138854"/>
          </a:xfrm>
          <a:prstGeom prst="rtTriangle">
            <a:avLst/>
          </a:prstGeom>
          <a:solidFill>
            <a:srgbClr val="0A1644"/>
          </a:solidFill>
          <a:ln w="38100">
            <a:solidFill>
              <a:srgbClr val="0A164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Speech 2">
            <a:extLst>
              <a:ext uri="{FF2B5EF4-FFF2-40B4-BE49-F238E27FC236}">
                <a16:creationId xmlns:a16="http://schemas.microsoft.com/office/drawing/2014/main" id="{8E8EFC28-8324-5D7C-93B2-263D8A1D7DE8}"/>
              </a:ext>
            </a:extLst>
          </p:cNvPr>
          <p:cNvSpPr/>
          <p:nvPr/>
        </p:nvSpPr>
        <p:spPr>
          <a:xfrm flipH="1">
            <a:off x="2401675" y="2908856"/>
            <a:ext cx="1820641" cy="1162843"/>
          </a:xfrm>
          <a:prstGeom prst="wedgeRoundRectCallout">
            <a:avLst>
              <a:gd name="adj1" fmla="val -77339"/>
              <a:gd name="adj2" fmla="val -27879"/>
              <a:gd name="adj3" fmla="val 16667"/>
            </a:avLst>
          </a:prstGeom>
          <a:gradFill flip="none" rotWithShape="1">
            <a:gsLst>
              <a:gs pos="84000">
                <a:schemeClr val="bg1"/>
              </a:gs>
              <a:gs pos="99083">
                <a:schemeClr val="accent1">
                  <a:lumMod val="40000"/>
                  <a:lumOff val="60000"/>
                </a:schemeClr>
              </a:gs>
              <a:gs pos="0">
                <a:schemeClr val="accent1">
                  <a:lumMod val="40000"/>
                  <a:lumOff val="60000"/>
                </a:schemeClr>
              </a:gs>
              <a:gs pos="21000">
                <a:srgbClr val="FFFFFF"/>
              </a:gs>
            </a:gsLst>
            <a:path path="circle">
              <a:fillToRect l="100000" t="100000"/>
            </a:path>
            <a:tileRect r="-100000" b="-100000"/>
          </a:gradFill>
          <a:ln w="38100">
            <a:gradFill>
              <a:gsLst>
                <a:gs pos="100000">
                  <a:schemeClr val="accent1">
                    <a:lumMod val="75000"/>
                  </a:schemeClr>
                </a:gs>
                <a:gs pos="0">
                  <a:srgbClr val="DE4989"/>
                </a:gs>
              </a:gsLst>
              <a:lin ang="5400000" scaled="1"/>
            </a:gradFill>
          </a:ln>
          <a:effectLst>
            <a:outerShdw dist="50800" dir="2700000" algn="tl" rotWithShape="0">
              <a:srgbClr val="128477">
                <a:alpha val="63000"/>
              </a:srgb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sz="1800" b="1" dirty="0">
                <a:solidFill>
                  <a:schemeClr val="tx1"/>
                </a:solidFill>
                <a:latin typeface="Twinkl" panose="02000000000000000000" pitchFamily="2" charset="0"/>
                <a:ea typeface="Roboto"/>
                <a:cs typeface="Roboto"/>
                <a:sym typeface="Roboto"/>
              </a:rPr>
              <a:t>How can they make people smile or feel happy?</a:t>
            </a:r>
          </a:p>
        </p:txBody>
      </p:sp>
      <p:sp>
        <p:nvSpPr>
          <p:cNvPr id="14" name="Speech 3">
            <a:extLst>
              <a:ext uri="{FF2B5EF4-FFF2-40B4-BE49-F238E27FC236}">
                <a16:creationId xmlns:a16="http://schemas.microsoft.com/office/drawing/2014/main" id="{792B28B2-7207-5EBA-4192-7D087193CC14}"/>
              </a:ext>
            </a:extLst>
          </p:cNvPr>
          <p:cNvSpPr/>
          <p:nvPr/>
        </p:nvSpPr>
        <p:spPr>
          <a:xfrm flipH="1">
            <a:off x="2401674" y="4157298"/>
            <a:ext cx="1820641" cy="909768"/>
          </a:xfrm>
          <a:prstGeom prst="wedgeRoundRectCallout">
            <a:avLst>
              <a:gd name="adj1" fmla="val 75909"/>
              <a:gd name="adj2" fmla="val -58996"/>
              <a:gd name="adj3" fmla="val 16667"/>
            </a:avLst>
          </a:prstGeom>
          <a:gradFill flip="none" rotWithShape="1">
            <a:gsLst>
              <a:gs pos="84000">
                <a:schemeClr val="bg1"/>
              </a:gs>
              <a:gs pos="99083">
                <a:schemeClr val="accent6">
                  <a:lumMod val="40000"/>
                  <a:lumOff val="60000"/>
                </a:schemeClr>
              </a:gs>
              <a:gs pos="0">
                <a:schemeClr val="accent6">
                  <a:lumMod val="45000"/>
                  <a:lumOff val="55000"/>
                </a:schemeClr>
              </a:gs>
              <a:gs pos="21000">
                <a:srgbClr val="FFFFFF"/>
              </a:gs>
            </a:gsLst>
            <a:path path="circle">
              <a:fillToRect l="100000" t="100000"/>
            </a:path>
            <a:tileRect r="-100000" b="-100000"/>
          </a:gradFill>
          <a:ln w="38100">
            <a:gradFill>
              <a:gsLst>
                <a:gs pos="100000">
                  <a:schemeClr val="accent6">
                    <a:lumMod val="75000"/>
                  </a:schemeClr>
                </a:gs>
                <a:gs pos="0">
                  <a:schemeClr val="accent6">
                    <a:lumMod val="50000"/>
                  </a:schemeClr>
                </a:gs>
              </a:gsLst>
              <a:lin ang="5400000" scaled="1"/>
            </a:gradFill>
          </a:ln>
          <a:effectLst>
            <a:outerShdw dist="50800" dir="2700000" algn="tl" rotWithShape="0">
              <a:srgbClr val="128477">
                <a:alpha val="63000"/>
              </a:srgb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sz="1800" b="1" dirty="0">
                <a:solidFill>
                  <a:schemeClr val="tx1"/>
                </a:solidFill>
                <a:latin typeface="Twinkl" panose="02000000000000000000" pitchFamily="2" charset="0"/>
                <a:ea typeface="Roboto"/>
                <a:cs typeface="Roboto"/>
                <a:sym typeface="Roboto"/>
              </a:rPr>
              <a:t>How can they show kindness to others?</a:t>
            </a:r>
          </a:p>
        </p:txBody>
      </p:sp>
      <p:sp>
        <p:nvSpPr>
          <p:cNvPr id="26" name="Speech 4">
            <a:extLst>
              <a:ext uri="{FF2B5EF4-FFF2-40B4-BE49-F238E27FC236}">
                <a16:creationId xmlns:a16="http://schemas.microsoft.com/office/drawing/2014/main" id="{24AF6E91-5970-4885-127E-1BA433AFDA20}"/>
              </a:ext>
            </a:extLst>
          </p:cNvPr>
          <p:cNvSpPr/>
          <p:nvPr/>
        </p:nvSpPr>
        <p:spPr>
          <a:xfrm flipH="1">
            <a:off x="2401675" y="5154417"/>
            <a:ext cx="1820641" cy="1162843"/>
          </a:xfrm>
          <a:prstGeom prst="wedgeRoundRectCallout">
            <a:avLst>
              <a:gd name="adj1" fmla="val -68969"/>
              <a:gd name="adj2" fmla="val -57885"/>
              <a:gd name="adj3" fmla="val 16667"/>
            </a:avLst>
          </a:prstGeom>
          <a:gradFill flip="none" rotWithShape="1">
            <a:gsLst>
              <a:gs pos="84000">
                <a:schemeClr val="bg1"/>
              </a:gs>
              <a:gs pos="99083">
                <a:schemeClr val="accent1">
                  <a:lumMod val="40000"/>
                  <a:lumOff val="60000"/>
                </a:schemeClr>
              </a:gs>
              <a:gs pos="0">
                <a:schemeClr val="accent1">
                  <a:lumMod val="40000"/>
                  <a:lumOff val="60000"/>
                </a:schemeClr>
              </a:gs>
              <a:gs pos="21000">
                <a:srgbClr val="FFFFFF"/>
              </a:gs>
            </a:gsLst>
            <a:path path="circle">
              <a:fillToRect l="100000" t="100000"/>
            </a:path>
            <a:tileRect r="-100000" b="-100000"/>
          </a:gradFill>
          <a:ln w="38100"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rgbClr val="DE4989"/>
                </a:gs>
              </a:gsLst>
              <a:lin ang="5400000" scaled="1"/>
            </a:gradFill>
          </a:ln>
          <a:effectLst>
            <a:outerShdw dist="50800" dir="2700000" algn="tl" rotWithShape="0">
              <a:srgbClr val="128477">
                <a:alpha val="63000"/>
              </a:srgb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sz="1800" b="1" dirty="0">
                <a:solidFill>
                  <a:schemeClr val="tx1"/>
                </a:solidFill>
                <a:latin typeface="Twinkl" panose="02000000000000000000" pitchFamily="2" charset="0"/>
                <a:ea typeface="Roboto"/>
                <a:cs typeface="Roboto"/>
                <a:sym typeface="Roboto"/>
              </a:rPr>
              <a:t>How can they help people feel safe and cared for? </a:t>
            </a:r>
          </a:p>
        </p:txBody>
      </p:sp>
    </p:spTree>
    <p:extLst>
      <p:ext uri="{BB962C8B-B14F-4D97-AF65-F5344CB8AC3E}">
        <p14:creationId xmlns:p14="http://schemas.microsoft.com/office/powerpoint/2010/main" val="1687667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6" grpId="0" animBg="1"/>
      <p:bldP spid="14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5">
          <a:extLst>
            <a:ext uri="{FF2B5EF4-FFF2-40B4-BE49-F238E27FC236}">
              <a16:creationId xmlns:a16="http://schemas.microsoft.com/office/drawing/2014/main" id="{562FFA26-9540-E4DD-C78B-1F8402AF14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Rectangle: Diagonal Corners Rounded 47">
            <a:extLst>
              <a:ext uri="{FF2B5EF4-FFF2-40B4-BE49-F238E27FC236}">
                <a16:creationId xmlns:a16="http://schemas.microsoft.com/office/drawing/2014/main" id="{E7EC31FE-CDDE-1438-6795-D860BB1D8E2B}"/>
              </a:ext>
            </a:extLst>
          </p:cNvPr>
          <p:cNvSpPr/>
          <p:nvPr/>
        </p:nvSpPr>
        <p:spPr>
          <a:xfrm>
            <a:off x="6580060" y="417879"/>
            <a:ext cx="2157354" cy="5981697"/>
          </a:xfrm>
          <a:prstGeom prst="round2DiagRect">
            <a:avLst/>
          </a:prstGeom>
          <a:gradFill>
            <a:gsLst>
              <a:gs pos="0">
                <a:srgbClr val="FBBB97"/>
              </a:gs>
              <a:gs pos="100000">
                <a:srgbClr val="FFFFFF"/>
              </a:gs>
            </a:gsLst>
            <a:lin ang="5400000" scaled="0"/>
          </a:gra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 b="1" dirty="0">
              <a:solidFill>
                <a:schemeClr val="bg1"/>
              </a:solidFill>
              <a:effectLst>
                <a:glow rad="152400">
                  <a:srgbClr val="0A1644"/>
                </a:glow>
              </a:effectLst>
              <a:latin typeface="Twinkl" panose="02000000000000000000" pitchFamily="2" charset="0"/>
            </a:endParaRPr>
          </a:p>
        </p:txBody>
      </p:sp>
      <p:sp>
        <p:nvSpPr>
          <p:cNvPr id="84" name="grass">
            <a:extLst>
              <a:ext uri="{FF2B5EF4-FFF2-40B4-BE49-F238E27FC236}">
                <a16:creationId xmlns:a16="http://schemas.microsoft.com/office/drawing/2014/main" id="{D5F9788B-5CAD-1AF0-670A-D52940193F05}"/>
              </a:ext>
            </a:extLst>
          </p:cNvPr>
          <p:cNvSpPr/>
          <p:nvPr/>
        </p:nvSpPr>
        <p:spPr>
          <a:xfrm>
            <a:off x="6580060" y="5495278"/>
            <a:ext cx="2157354" cy="904298"/>
          </a:xfrm>
          <a:prstGeom prst="round2DiagRect">
            <a:avLst/>
          </a:prstGeom>
          <a:gradFill>
            <a:gsLst>
              <a:gs pos="0">
                <a:srgbClr val="005E00"/>
              </a:gs>
              <a:gs pos="100000">
                <a:srgbClr val="60A500"/>
              </a:gs>
            </a:gsLst>
            <a:lin ang="5400000" scaled="0"/>
          </a:gra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 b="1" dirty="0">
              <a:solidFill>
                <a:schemeClr val="bg1"/>
              </a:solidFill>
              <a:effectLst>
                <a:glow rad="152400">
                  <a:srgbClr val="0A1644"/>
                </a:glow>
              </a:effectLst>
              <a:latin typeface="Twinkl" panose="02000000000000000000" pitchFamily="2" charset="0"/>
            </a:endParaRPr>
          </a:p>
        </p:txBody>
      </p:sp>
      <p:sp>
        <p:nvSpPr>
          <p:cNvPr id="45" name="Rounded Rectangle 4">
            <a:extLst>
              <a:ext uri="{FF2B5EF4-FFF2-40B4-BE49-F238E27FC236}">
                <a16:creationId xmlns:a16="http://schemas.microsoft.com/office/drawing/2014/main" id="{0AAC270D-BD53-A959-9885-AFBF954F65BD}"/>
              </a:ext>
            </a:extLst>
          </p:cNvPr>
          <p:cNvSpPr/>
          <p:nvPr/>
        </p:nvSpPr>
        <p:spPr bwMode="auto">
          <a:xfrm>
            <a:off x="466728" y="438151"/>
            <a:ext cx="5963337" cy="5981698"/>
          </a:xfrm>
          <a:prstGeom prst="round2DiagRect">
            <a:avLst>
              <a:gd name="adj1" fmla="val 3965"/>
              <a:gd name="adj2" fmla="val 0"/>
            </a:avLst>
          </a:prstGeom>
          <a:solidFill>
            <a:schemeClr val="bg1"/>
          </a:solidFill>
          <a:ln w="57150" cap="rnd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79" name="sky">
            <a:extLst>
              <a:ext uri="{FF2B5EF4-FFF2-40B4-BE49-F238E27FC236}">
                <a16:creationId xmlns:a16="http://schemas.microsoft.com/office/drawing/2014/main" id="{372A5A57-67EB-9A1E-2F5E-D1224982D40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9662" y="462180"/>
            <a:ext cx="5891419" cy="4356231"/>
          </a:xfrm>
          <a:prstGeom prst="round2DiagRect">
            <a:avLst>
              <a:gd name="adj1" fmla="val 4643"/>
              <a:gd name="adj2" fmla="val 0"/>
            </a:avLst>
          </a:prstGeom>
        </p:spPr>
      </p:pic>
      <p:grpSp>
        <p:nvGrpSpPr>
          <p:cNvPr id="75" name="2 scroll">
            <a:extLst>
              <a:ext uri="{FF2B5EF4-FFF2-40B4-BE49-F238E27FC236}">
                <a16:creationId xmlns:a16="http://schemas.microsoft.com/office/drawing/2014/main" id="{56002CA4-F15F-9BCD-1FDB-F47BEEF5EFA0}"/>
              </a:ext>
            </a:extLst>
          </p:cNvPr>
          <p:cNvGrpSpPr/>
          <p:nvPr/>
        </p:nvGrpSpPr>
        <p:grpSpPr>
          <a:xfrm>
            <a:off x="1370476" y="1562619"/>
            <a:ext cx="4134603" cy="3577238"/>
            <a:chOff x="1526297" y="2160959"/>
            <a:chExt cx="4134603" cy="3577238"/>
          </a:xfrm>
        </p:grpSpPr>
        <p:sp>
          <p:nvSpPr>
            <p:cNvPr id="65" name="Rectangle 64">
              <a:extLst>
                <a:ext uri="{FF2B5EF4-FFF2-40B4-BE49-F238E27FC236}">
                  <a16:creationId xmlns:a16="http://schemas.microsoft.com/office/drawing/2014/main" id="{CFFBFB82-8275-324B-F898-1794DCF1C0AD}"/>
                </a:ext>
              </a:extLst>
            </p:cNvPr>
            <p:cNvSpPr/>
            <p:nvPr/>
          </p:nvSpPr>
          <p:spPr>
            <a:xfrm>
              <a:off x="1526297" y="2160959"/>
              <a:ext cx="4134603" cy="3577238"/>
            </a:xfrm>
            <a:prstGeom prst="rect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56000">
                  <a:srgbClr val="FFEDAA"/>
                </a:gs>
                <a:gs pos="83000">
                  <a:srgbClr val="FED285"/>
                </a:gs>
                <a:gs pos="100000">
                  <a:srgbClr val="FBAF5C"/>
                </a:gs>
              </a:gsLst>
              <a:lin ang="5400000" scaled="1"/>
            </a:gra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74" name="Cloud 73">
              <a:extLst>
                <a:ext uri="{FF2B5EF4-FFF2-40B4-BE49-F238E27FC236}">
                  <a16:creationId xmlns:a16="http://schemas.microsoft.com/office/drawing/2014/main" id="{C6A167B7-9BE5-F0D7-0FBE-E1C19B040652}"/>
                </a:ext>
              </a:extLst>
            </p:cNvPr>
            <p:cNvSpPr/>
            <p:nvPr/>
          </p:nvSpPr>
          <p:spPr>
            <a:xfrm flipH="1">
              <a:off x="3584520" y="2355682"/>
              <a:ext cx="2031792" cy="1466222"/>
            </a:xfrm>
            <a:prstGeom prst="cloud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3" name="Cloud 72">
              <a:extLst>
                <a:ext uri="{FF2B5EF4-FFF2-40B4-BE49-F238E27FC236}">
                  <a16:creationId xmlns:a16="http://schemas.microsoft.com/office/drawing/2014/main" id="{AF384B99-832E-F26D-0FD2-DE4B790C1D03}"/>
                </a:ext>
              </a:extLst>
            </p:cNvPr>
            <p:cNvSpPr/>
            <p:nvPr/>
          </p:nvSpPr>
          <p:spPr>
            <a:xfrm>
              <a:off x="1558162" y="2220844"/>
              <a:ext cx="2031792" cy="1466222"/>
            </a:xfrm>
            <a:prstGeom prst="cloud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0" name="Picture 69">
              <a:extLst>
                <a:ext uri="{FF2B5EF4-FFF2-40B4-BE49-F238E27FC236}">
                  <a16:creationId xmlns:a16="http://schemas.microsoft.com/office/drawing/2014/main" id="{7E81CAC1-3D87-C8E5-7615-88D9701BE0D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571363" y="4522763"/>
              <a:ext cx="4083285" cy="1031852"/>
            </a:xfrm>
            <a:prstGeom prst="rect">
              <a:avLst/>
            </a:prstGeom>
          </p:spPr>
        </p:pic>
        <p:pic>
          <p:nvPicPr>
            <p:cNvPr id="72" name="Picture 71">
              <a:extLst>
                <a:ext uri="{FF2B5EF4-FFF2-40B4-BE49-F238E27FC236}">
                  <a16:creationId xmlns:a16="http://schemas.microsoft.com/office/drawing/2014/main" id="{B401C0B6-4E90-8DDC-34B3-EF7E7C04FAB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00757" y="2535593"/>
              <a:ext cx="537482" cy="281859"/>
            </a:xfrm>
            <a:prstGeom prst="rect">
              <a:avLst/>
            </a:prstGeom>
          </p:spPr>
        </p:pic>
      </p:grpSp>
      <p:grpSp>
        <p:nvGrpSpPr>
          <p:cNvPr id="55" name="3 scroll">
            <a:extLst>
              <a:ext uri="{FF2B5EF4-FFF2-40B4-BE49-F238E27FC236}">
                <a16:creationId xmlns:a16="http://schemas.microsoft.com/office/drawing/2014/main" id="{8E147270-C311-3331-CEDE-E71DFDD050FF}"/>
              </a:ext>
            </a:extLst>
          </p:cNvPr>
          <p:cNvGrpSpPr/>
          <p:nvPr/>
        </p:nvGrpSpPr>
        <p:grpSpPr>
          <a:xfrm>
            <a:off x="713198" y="1089698"/>
            <a:ext cx="5417479" cy="656493"/>
            <a:chOff x="1794114" y="1559169"/>
            <a:chExt cx="5417479" cy="656493"/>
          </a:xfrm>
        </p:grpSpPr>
        <p:grpSp>
          <p:nvGrpSpPr>
            <p:cNvPr id="56" name="Group 55">
              <a:extLst>
                <a:ext uri="{FF2B5EF4-FFF2-40B4-BE49-F238E27FC236}">
                  <a16:creationId xmlns:a16="http://schemas.microsoft.com/office/drawing/2014/main" id="{3BE4B51C-6752-DDDA-7043-9B3B498A4BDC}"/>
                </a:ext>
              </a:extLst>
            </p:cNvPr>
            <p:cNvGrpSpPr/>
            <p:nvPr/>
          </p:nvGrpSpPr>
          <p:grpSpPr>
            <a:xfrm flipH="1">
              <a:off x="6529525" y="1624613"/>
              <a:ext cx="682068" cy="564415"/>
              <a:chOff x="1794114" y="1624613"/>
              <a:chExt cx="682068" cy="564415"/>
            </a:xfrm>
          </p:grpSpPr>
          <p:sp>
            <p:nvSpPr>
              <p:cNvPr id="62" name="Oval 61">
                <a:extLst>
                  <a:ext uri="{FF2B5EF4-FFF2-40B4-BE49-F238E27FC236}">
                    <a16:creationId xmlns:a16="http://schemas.microsoft.com/office/drawing/2014/main" id="{0D31F7AB-9297-B196-7AD3-84B2CEAF1641}"/>
                  </a:ext>
                </a:extLst>
              </p:cNvPr>
              <p:cNvSpPr/>
              <p:nvPr/>
            </p:nvSpPr>
            <p:spPr>
              <a:xfrm>
                <a:off x="1794114" y="1736760"/>
                <a:ext cx="296395" cy="296395"/>
              </a:xfrm>
              <a:prstGeom prst="ellipse">
                <a:avLst/>
              </a:prstGeom>
              <a:gradFill>
                <a:gsLst>
                  <a:gs pos="48000">
                    <a:srgbClr val="F8BA00"/>
                  </a:gs>
                  <a:gs pos="0">
                    <a:srgbClr val="FFEDAA"/>
                  </a:gs>
                  <a:gs pos="100000">
                    <a:srgbClr val="F7D600"/>
                  </a:gs>
                </a:gsLst>
                <a:lin ang="5400000" scaled="1"/>
              </a:gra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3" name="Oval 62">
                <a:extLst>
                  <a:ext uri="{FF2B5EF4-FFF2-40B4-BE49-F238E27FC236}">
                    <a16:creationId xmlns:a16="http://schemas.microsoft.com/office/drawing/2014/main" id="{6555BC4A-44C9-5ACD-913A-484BD49AE02B}"/>
                  </a:ext>
                </a:extLst>
              </p:cNvPr>
              <p:cNvSpPr/>
              <p:nvPr/>
            </p:nvSpPr>
            <p:spPr>
              <a:xfrm>
                <a:off x="1908700" y="1624613"/>
                <a:ext cx="564415" cy="564415"/>
              </a:xfrm>
              <a:prstGeom prst="ellipse">
                <a:avLst/>
              </a:prstGeom>
              <a:gradFill>
                <a:gsLst>
                  <a:gs pos="48000">
                    <a:srgbClr val="F8BA00"/>
                  </a:gs>
                  <a:gs pos="0">
                    <a:srgbClr val="FFEDAA"/>
                  </a:gs>
                  <a:gs pos="100000">
                    <a:srgbClr val="F7D600"/>
                  </a:gs>
                </a:gsLst>
                <a:lin ang="5400000" scaled="1"/>
              </a:gra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4" name="Oval 63">
                <a:extLst>
                  <a:ext uri="{FF2B5EF4-FFF2-40B4-BE49-F238E27FC236}">
                    <a16:creationId xmlns:a16="http://schemas.microsoft.com/office/drawing/2014/main" id="{4AB48FFF-AF92-66C8-4AFF-25460AD4FE6C}"/>
                  </a:ext>
                </a:extLst>
              </p:cNvPr>
              <p:cNvSpPr/>
              <p:nvPr/>
            </p:nvSpPr>
            <p:spPr>
              <a:xfrm>
                <a:off x="2093820" y="1709613"/>
                <a:ext cx="382362" cy="382362"/>
              </a:xfrm>
              <a:prstGeom prst="ellipse">
                <a:avLst/>
              </a:prstGeom>
              <a:solidFill>
                <a:srgbClr val="C88800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57" name="Group 56">
              <a:extLst>
                <a:ext uri="{FF2B5EF4-FFF2-40B4-BE49-F238E27FC236}">
                  <a16:creationId xmlns:a16="http://schemas.microsoft.com/office/drawing/2014/main" id="{34DB4A17-5668-7C25-AEBE-5CDB59E16734}"/>
                </a:ext>
              </a:extLst>
            </p:cNvPr>
            <p:cNvGrpSpPr/>
            <p:nvPr/>
          </p:nvGrpSpPr>
          <p:grpSpPr>
            <a:xfrm>
              <a:off x="1794114" y="1624613"/>
              <a:ext cx="682068" cy="564415"/>
              <a:chOff x="1794114" y="1624613"/>
              <a:chExt cx="682068" cy="564415"/>
            </a:xfrm>
          </p:grpSpPr>
          <p:sp>
            <p:nvSpPr>
              <p:cNvPr id="59" name="Oval 58">
                <a:extLst>
                  <a:ext uri="{FF2B5EF4-FFF2-40B4-BE49-F238E27FC236}">
                    <a16:creationId xmlns:a16="http://schemas.microsoft.com/office/drawing/2014/main" id="{6607374B-ED6D-8090-1DCD-95421AF49E97}"/>
                  </a:ext>
                </a:extLst>
              </p:cNvPr>
              <p:cNvSpPr/>
              <p:nvPr/>
            </p:nvSpPr>
            <p:spPr>
              <a:xfrm>
                <a:off x="1794114" y="1736760"/>
                <a:ext cx="296395" cy="296395"/>
              </a:xfrm>
              <a:prstGeom prst="ellipse">
                <a:avLst/>
              </a:prstGeom>
              <a:gradFill>
                <a:gsLst>
                  <a:gs pos="48000">
                    <a:srgbClr val="F8BA00"/>
                  </a:gs>
                  <a:gs pos="0">
                    <a:srgbClr val="FFEDAA"/>
                  </a:gs>
                  <a:gs pos="100000">
                    <a:srgbClr val="F7D600"/>
                  </a:gs>
                </a:gsLst>
                <a:lin ang="5400000" scaled="1"/>
              </a:gra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0" name="Oval 59">
                <a:extLst>
                  <a:ext uri="{FF2B5EF4-FFF2-40B4-BE49-F238E27FC236}">
                    <a16:creationId xmlns:a16="http://schemas.microsoft.com/office/drawing/2014/main" id="{48CB1530-7378-3916-0ED9-AF63D973F18C}"/>
                  </a:ext>
                </a:extLst>
              </p:cNvPr>
              <p:cNvSpPr/>
              <p:nvPr/>
            </p:nvSpPr>
            <p:spPr>
              <a:xfrm>
                <a:off x="1908700" y="1624613"/>
                <a:ext cx="564415" cy="564415"/>
              </a:xfrm>
              <a:prstGeom prst="ellipse">
                <a:avLst/>
              </a:prstGeom>
              <a:gradFill>
                <a:gsLst>
                  <a:gs pos="48000">
                    <a:srgbClr val="F8BA00"/>
                  </a:gs>
                  <a:gs pos="0">
                    <a:srgbClr val="FFEDAA"/>
                  </a:gs>
                  <a:gs pos="100000">
                    <a:srgbClr val="F7D600"/>
                  </a:gs>
                </a:gsLst>
                <a:lin ang="5400000" scaled="1"/>
              </a:gra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1" name="Oval 60">
                <a:extLst>
                  <a:ext uri="{FF2B5EF4-FFF2-40B4-BE49-F238E27FC236}">
                    <a16:creationId xmlns:a16="http://schemas.microsoft.com/office/drawing/2014/main" id="{B89D0547-9ED3-2E49-FFF0-0B0225C0E572}"/>
                  </a:ext>
                </a:extLst>
              </p:cNvPr>
              <p:cNvSpPr/>
              <p:nvPr/>
            </p:nvSpPr>
            <p:spPr>
              <a:xfrm>
                <a:off x="2093820" y="1709613"/>
                <a:ext cx="382362" cy="382362"/>
              </a:xfrm>
              <a:prstGeom prst="ellipse">
                <a:avLst/>
              </a:prstGeom>
              <a:solidFill>
                <a:srgbClr val="C88800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58" name="Rectangle: Rounded Corners 57">
              <a:extLst>
                <a:ext uri="{FF2B5EF4-FFF2-40B4-BE49-F238E27FC236}">
                  <a16:creationId xmlns:a16="http://schemas.microsoft.com/office/drawing/2014/main" id="{C5022F5C-326B-5055-3B79-8E18D48A12F1}"/>
                </a:ext>
              </a:extLst>
            </p:cNvPr>
            <p:cNvSpPr/>
            <p:nvPr/>
          </p:nvSpPr>
          <p:spPr>
            <a:xfrm>
              <a:off x="2237173" y="1559169"/>
              <a:ext cx="4527042" cy="656493"/>
            </a:xfrm>
            <a:prstGeom prst="roundRect">
              <a:avLst>
                <a:gd name="adj" fmla="val 43908"/>
              </a:avLst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56000">
                  <a:srgbClr val="FFEDAA"/>
                </a:gs>
                <a:gs pos="83000">
                  <a:srgbClr val="FED285"/>
                </a:gs>
                <a:gs pos="100000">
                  <a:srgbClr val="FBAF5C"/>
                </a:gs>
              </a:gsLst>
              <a:lin ang="5400000" scaled="1"/>
            </a:gra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68" name="question">
            <a:extLst>
              <a:ext uri="{FF2B5EF4-FFF2-40B4-BE49-F238E27FC236}">
                <a16:creationId xmlns:a16="http://schemas.microsoft.com/office/drawing/2014/main" id="{00859B3A-931C-B25C-5743-7E3CAEC1C502}"/>
              </a:ext>
            </a:extLst>
          </p:cNvPr>
          <p:cNvSpPr txBox="1"/>
          <p:nvPr/>
        </p:nvSpPr>
        <p:spPr>
          <a:xfrm>
            <a:off x="1694477" y="2130381"/>
            <a:ext cx="3479311" cy="1938992"/>
          </a:xfrm>
          <a:prstGeom prst="rect">
            <a:avLst/>
          </a:prstGeom>
          <a:noFill/>
          <a:effectLst>
            <a:glow rad="177800">
              <a:schemeClr val="tx1"/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3000" b="1" dirty="0">
                <a:solidFill>
                  <a:srgbClr val="212121"/>
                </a:solidFill>
                <a:effectLst>
                  <a:glow rad="177800">
                    <a:schemeClr val="bg1"/>
                  </a:glow>
                </a:effectLst>
                <a:latin typeface="Twinkl" panose="02000000000000000000" pitchFamily="2" charset="0"/>
              </a:rPr>
              <a:t>What would you do if you were the king or queen </a:t>
            </a:r>
            <a:br>
              <a:rPr lang="en-GB" sz="3000" b="1" dirty="0">
                <a:solidFill>
                  <a:srgbClr val="212121"/>
                </a:solidFill>
                <a:effectLst>
                  <a:glow rad="177800">
                    <a:schemeClr val="bg1"/>
                  </a:glow>
                </a:effectLst>
                <a:latin typeface="Twinkl" panose="02000000000000000000" pitchFamily="2" charset="0"/>
              </a:rPr>
            </a:br>
            <a:r>
              <a:rPr lang="en-GB" sz="3000" b="1" dirty="0">
                <a:solidFill>
                  <a:srgbClr val="212121"/>
                </a:solidFill>
                <a:effectLst>
                  <a:glow rad="177800">
                    <a:schemeClr val="bg1"/>
                  </a:glow>
                </a:effectLst>
                <a:latin typeface="Twinkl" panose="02000000000000000000" pitchFamily="2" charset="0"/>
              </a:rPr>
              <a:t>of England?</a:t>
            </a:r>
          </a:p>
        </p:txBody>
      </p:sp>
      <p:pic>
        <p:nvPicPr>
          <p:cNvPr id="81" name="think 2">
            <a:extLst>
              <a:ext uri="{FF2B5EF4-FFF2-40B4-BE49-F238E27FC236}">
                <a16:creationId xmlns:a16="http://schemas.microsoft.com/office/drawing/2014/main" id="{4B55B004-81D9-C82D-A726-B0E6C25D584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61407" y="3186267"/>
            <a:ext cx="1200624" cy="2472431"/>
          </a:xfrm>
          <a:prstGeom prst="rect">
            <a:avLst/>
          </a:prstGeom>
        </p:spPr>
      </p:pic>
      <p:pic>
        <p:nvPicPr>
          <p:cNvPr id="83" name="think 1">
            <a:extLst>
              <a:ext uri="{FF2B5EF4-FFF2-40B4-BE49-F238E27FC236}">
                <a16:creationId xmlns:a16="http://schemas.microsoft.com/office/drawing/2014/main" id="{F0DE1791-271D-014C-620B-1A6FE40BEB15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56574" y="3156831"/>
            <a:ext cx="995808" cy="2522138"/>
          </a:xfrm>
          <a:prstGeom prst="rect">
            <a:avLst/>
          </a:prstGeom>
        </p:spPr>
      </p:pic>
      <p:grpSp>
        <p:nvGrpSpPr>
          <p:cNvPr id="85" name="4 scroll">
            <a:extLst>
              <a:ext uri="{FF2B5EF4-FFF2-40B4-BE49-F238E27FC236}">
                <a16:creationId xmlns:a16="http://schemas.microsoft.com/office/drawing/2014/main" id="{05EC4E79-395F-29D4-61E9-D08E075BD58E}"/>
              </a:ext>
            </a:extLst>
          </p:cNvPr>
          <p:cNvGrpSpPr/>
          <p:nvPr/>
        </p:nvGrpSpPr>
        <p:grpSpPr>
          <a:xfrm>
            <a:off x="729037" y="4968990"/>
            <a:ext cx="5417479" cy="656493"/>
            <a:chOff x="1794114" y="1559169"/>
            <a:chExt cx="5417479" cy="656493"/>
          </a:xfrm>
        </p:grpSpPr>
        <p:grpSp>
          <p:nvGrpSpPr>
            <p:cNvPr id="86" name="Group 85">
              <a:extLst>
                <a:ext uri="{FF2B5EF4-FFF2-40B4-BE49-F238E27FC236}">
                  <a16:creationId xmlns:a16="http://schemas.microsoft.com/office/drawing/2014/main" id="{0BFE1192-84FA-31FD-A6C1-8BE8134DE7C3}"/>
                </a:ext>
              </a:extLst>
            </p:cNvPr>
            <p:cNvGrpSpPr/>
            <p:nvPr/>
          </p:nvGrpSpPr>
          <p:grpSpPr>
            <a:xfrm flipH="1">
              <a:off x="6529525" y="1624613"/>
              <a:ext cx="682068" cy="564415"/>
              <a:chOff x="1794114" y="1624613"/>
              <a:chExt cx="682068" cy="564415"/>
            </a:xfrm>
          </p:grpSpPr>
          <p:sp>
            <p:nvSpPr>
              <p:cNvPr id="92" name="Oval 91">
                <a:extLst>
                  <a:ext uri="{FF2B5EF4-FFF2-40B4-BE49-F238E27FC236}">
                    <a16:creationId xmlns:a16="http://schemas.microsoft.com/office/drawing/2014/main" id="{4542C7A6-FE4B-BD10-892F-E769DBF5EC04}"/>
                  </a:ext>
                </a:extLst>
              </p:cNvPr>
              <p:cNvSpPr/>
              <p:nvPr/>
            </p:nvSpPr>
            <p:spPr>
              <a:xfrm>
                <a:off x="1794114" y="1736760"/>
                <a:ext cx="296395" cy="296395"/>
              </a:xfrm>
              <a:prstGeom prst="ellipse">
                <a:avLst/>
              </a:prstGeom>
              <a:gradFill>
                <a:gsLst>
                  <a:gs pos="48000">
                    <a:srgbClr val="F8BA00"/>
                  </a:gs>
                  <a:gs pos="0">
                    <a:srgbClr val="FFEDAA"/>
                  </a:gs>
                  <a:gs pos="100000">
                    <a:srgbClr val="F7D600"/>
                  </a:gs>
                </a:gsLst>
                <a:lin ang="5400000" scaled="1"/>
              </a:gra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3" name="Oval 92">
                <a:extLst>
                  <a:ext uri="{FF2B5EF4-FFF2-40B4-BE49-F238E27FC236}">
                    <a16:creationId xmlns:a16="http://schemas.microsoft.com/office/drawing/2014/main" id="{6BC356E9-9F86-8920-333B-FF1E93BC6ADD}"/>
                  </a:ext>
                </a:extLst>
              </p:cNvPr>
              <p:cNvSpPr/>
              <p:nvPr/>
            </p:nvSpPr>
            <p:spPr>
              <a:xfrm>
                <a:off x="1908700" y="1624613"/>
                <a:ext cx="564415" cy="564415"/>
              </a:xfrm>
              <a:prstGeom prst="ellipse">
                <a:avLst/>
              </a:prstGeom>
              <a:gradFill>
                <a:gsLst>
                  <a:gs pos="48000">
                    <a:srgbClr val="F8BA00"/>
                  </a:gs>
                  <a:gs pos="0">
                    <a:srgbClr val="FFEDAA"/>
                  </a:gs>
                  <a:gs pos="100000">
                    <a:srgbClr val="F7D600"/>
                  </a:gs>
                </a:gsLst>
                <a:lin ang="5400000" scaled="1"/>
              </a:gra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4" name="Oval 93">
                <a:extLst>
                  <a:ext uri="{FF2B5EF4-FFF2-40B4-BE49-F238E27FC236}">
                    <a16:creationId xmlns:a16="http://schemas.microsoft.com/office/drawing/2014/main" id="{D859AD52-ADCB-8647-F950-956F4BD8CB8E}"/>
                  </a:ext>
                </a:extLst>
              </p:cNvPr>
              <p:cNvSpPr/>
              <p:nvPr/>
            </p:nvSpPr>
            <p:spPr>
              <a:xfrm>
                <a:off x="2093820" y="1709613"/>
                <a:ext cx="382362" cy="382362"/>
              </a:xfrm>
              <a:prstGeom prst="ellipse">
                <a:avLst/>
              </a:prstGeom>
              <a:solidFill>
                <a:srgbClr val="C88800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87" name="Group 86">
              <a:extLst>
                <a:ext uri="{FF2B5EF4-FFF2-40B4-BE49-F238E27FC236}">
                  <a16:creationId xmlns:a16="http://schemas.microsoft.com/office/drawing/2014/main" id="{FD08CBB3-C147-6F6A-9CE3-625B1FCC2236}"/>
                </a:ext>
              </a:extLst>
            </p:cNvPr>
            <p:cNvGrpSpPr/>
            <p:nvPr/>
          </p:nvGrpSpPr>
          <p:grpSpPr>
            <a:xfrm>
              <a:off x="1794114" y="1624613"/>
              <a:ext cx="682068" cy="564415"/>
              <a:chOff x="1794114" y="1624613"/>
              <a:chExt cx="682068" cy="564415"/>
            </a:xfrm>
          </p:grpSpPr>
          <p:sp>
            <p:nvSpPr>
              <p:cNvPr id="89" name="Oval 88">
                <a:extLst>
                  <a:ext uri="{FF2B5EF4-FFF2-40B4-BE49-F238E27FC236}">
                    <a16:creationId xmlns:a16="http://schemas.microsoft.com/office/drawing/2014/main" id="{E5D97A7A-7553-44EF-E3E0-CD4AD2D0C110}"/>
                  </a:ext>
                </a:extLst>
              </p:cNvPr>
              <p:cNvSpPr/>
              <p:nvPr/>
            </p:nvSpPr>
            <p:spPr>
              <a:xfrm>
                <a:off x="1794114" y="1736760"/>
                <a:ext cx="296395" cy="296395"/>
              </a:xfrm>
              <a:prstGeom prst="ellipse">
                <a:avLst/>
              </a:prstGeom>
              <a:gradFill>
                <a:gsLst>
                  <a:gs pos="48000">
                    <a:srgbClr val="F8BA00"/>
                  </a:gs>
                  <a:gs pos="0">
                    <a:srgbClr val="FFEDAA"/>
                  </a:gs>
                  <a:gs pos="100000">
                    <a:srgbClr val="F7D600"/>
                  </a:gs>
                </a:gsLst>
                <a:lin ang="5400000" scaled="1"/>
              </a:gra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0" name="Oval 89">
                <a:extLst>
                  <a:ext uri="{FF2B5EF4-FFF2-40B4-BE49-F238E27FC236}">
                    <a16:creationId xmlns:a16="http://schemas.microsoft.com/office/drawing/2014/main" id="{F67E21E6-2A6C-FF52-08DF-2F434BC3FD1D}"/>
                  </a:ext>
                </a:extLst>
              </p:cNvPr>
              <p:cNvSpPr/>
              <p:nvPr/>
            </p:nvSpPr>
            <p:spPr>
              <a:xfrm>
                <a:off x="1908700" y="1624613"/>
                <a:ext cx="564415" cy="564415"/>
              </a:xfrm>
              <a:prstGeom prst="ellipse">
                <a:avLst/>
              </a:prstGeom>
              <a:gradFill>
                <a:gsLst>
                  <a:gs pos="48000">
                    <a:srgbClr val="F8BA00"/>
                  </a:gs>
                  <a:gs pos="0">
                    <a:srgbClr val="FFEDAA"/>
                  </a:gs>
                  <a:gs pos="100000">
                    <a:srgbClr val="F7D600"/>
                  </a:gs>
                </a:gsLst>
                <a:lin ang="5400000" scaled="1"/>
              </a:gra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1" name="Oval 90">
                <a:extLst>
                  <a:ext uri="{FF2B5EF4-FFF2-40B4-BE49-F238E27FC236}">
                    <a16:creationId xmlns:a16="http://schemas.microsoft.com/office/drawing/2014/main" id="{D012CBCB-BF7D-6845-C5AD-3C249669E146}"/>
                  </a:ext>
                </a:extLst>
              </p:cNvPr>
              <p:cNvSpPr/>
              <p:nvPr/>
            </p:nvSpPr>
            <p:spPr>
              <a:xfrm>
                <a:off x="2093820" y="1709613"/>
                <a:ext cx="382362" cy="382362"/>
              </a:xfrm>
              <a:prstGeom prst="ellipse">
                <a:avLst/>
              </a:prstGeom>
              <a:solidFill>
                <a:srgbClr val="C88800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88" name="Rectangle: Rounded Corners 87">
              <a:extLst>
                <a:ext uri="{FF2B5EF4-FFF2-40B4-BE49-F238E27FC236}">
                  <a16:creationId xmlns:a16="http://schemas.microsoft.com/office/drawing/2014/main" id="{DE945BDB-A6CE-FA01-D6D8-D7C5F5865E52}"/>
                </a:ext>
              </a:extLst>
            </p:cNvPr>
            <p:cNvSpPr/>
            <p:nvPr/>
          </p:nvSpPr>
          <p:spPr>
            <a:xfrm>
              <a:off x="2237173" y="1559169"/>
              <a:ext cx="4527042" cy="656493"/>
            </a:xfrm>
            <a:prstGeom prst="roundRect">
              <a:avLst>
                <a:gd name="adj" fmla="val 43908"/>
              </a:avLst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56000">
                  <a:srgbClr val="FFEDAA"/>
                </a:gs>
                <a:gs pos="83000">
                  <a:srgbClr val="FED285"/>
                </a:gs>
                <a:gs pos="100000">
                  <a:srgbClr val="FBAF5C"/>
                </a:gs>
              </a:gsLst>
              <a:lin ang="5400000" scaled="1"/>
            </a:gra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" name="Right Triangle 4">
            <a:extLst>
              <a:ext uri="{FF2B5EF4-FFF2-40B4-BE49-F238E27FC236}">
                <a16:creationId xmlns:a16="http://schemas.microsoft.com/office/drawing/2014/main" id="{68F553C3-F035-6B92-1D7B-DAAED68E0948}"/>
              </a:ext>
            </a:extLst>
          </p:cNvPr>
          <p:cNvSpPr/>
          <p:nvPr/>
        </p:nvSpPr>
        <p:spPr>
          <a:xfrm flipH="1" flipV="1">
            <a:off x="236764" y="1610027"/>
            <a:ext cx="199920" cy="138854"/>
          </a:xfrm>
          <a:prstGeom prst="rtTriangle">
            <a:avLst/>
          </a:prstGeom>
          <a:solidFill>
            <a:srgbClr val="0A1644"/>
          </a:solidFill>
          <a:ln w="38100">
            <a:solidFill>
              <a:srgbClr val="0A164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7225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1.85185E-6 L -4.16667E-6 0.56643 " pathEditMode="relative" rAng="0" ptsTypes="AA">
                                      <p:cBhvr>
                                        <p:cTn id="25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8310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" grpId="0" animBg="1"/>
      <p:bldP spid="6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5">
          <a:extLst>
            <a:ext uri="{FF2B5EF4-FFF2-40B4-BE49-F238E27FC236}">
              <a16:creationId xmlns:a16="http://schemas.microsoft.com/office/drawing/2014/main" id="{8E13C395-A036-546F-64E8-DED6CC861F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: Diagonal Corners Rounded 70">
            <a:extLst>
              <a:ext uri="{FF2B5EF4-FFF2-40B4-BE49-F238E27FC236}">
                <a16:creationId xmlns:a16="http://schemas.microsoft.com/office/drawing/2014/main" id="{80430000-01F3-0BEB-60A5-10DF1C81D071}"/>
              </a:ext>
            </a:extLst>
          </p:cNvPr>
          <p:cNvSpPr/>
          <p:nvPr/>
        </p:nvSpPr>
        <p:spPr>
          <a:xfrm>
            <a:off x="6580060" y="417879"/>
            <a:ext cx="2157354" cy="5981697"/>
          </a:xfrm>
          <a:prstGeom prst="round2DiagRect">
            <a:avLst/>
          </a:prstGeom>
          <a:gradFill>
            <a:gsLst>
              <a:gs pos="0">
                <a:srgbClr val="FBBB97"/>
              </a:gs>
              <a:gs pos="100000">
                <a:srgbClr val="FFFFFF"/>
              </a:gs>
            </a:gsLst>
            <a:lin ang="5400000" scaled="0"/>
          </a:gra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 b="1" dirty="0">
              <a:solidFill>
                <a:schemeClr val="bg1"/>
              </a:solidFill>
              <a:effectLst>
                <a:glow rad="152400">
                  <a:srgbClr val="0A1644"/>
                </a:glow>
              </a:effectLst>
              <a:latin typeface="Twinkl" panose="02000000000000000000" pitchFamily="2" charset="0"/>
            </a:endParaRPr>
          </a:p>
        </p:txBody>
      </p:sp>
      <p:sp>
        <p:nvSpPr>
          <p:cNvPr id="72" name="Rounded Rectangle 4">
            <a:extLst>
              <a:ext uri="{FF2B5EF4-FFF2-40B4-BE49-F238E27FC236}">
                <a16:creationId xmlns:a16="http://schemas.microsoft.com/office/drawing/2014/main" id="{55BE3C5F-1DC5-EBD5-A1C1-7E9466E808B4}"/>
              </a:ext>
            </a:extLst>
          </p:cNvPr>
          <p:cNvSpPr/>
          <p:nvPr/>
        </p:nvSpPr>
        <p:spPr bwMode="auto">
          <a:xfrm>
            <a:off x="466728" y="438151"/>
            <a:ext cx="5963337" cy="5981698"/>
          </a:xfrm>
          <a:prstGeom prst="round2DiagRect">
            <a:avLst>
              <a:gd name="adj1" fmla="val 3965"/>
              <a:gd name="adj2" fmla="val 0"/>
            </a:avLst>
          </a:prstGeom>
          <a:solidFill>
            <a:schemeClr val="bg1"/>
          </a:solidFill>
          <a:ln w="57150" cap="rnd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27536C1C-D269-D158-348D-2CF85B8C8220}"/>
              </a:ext>
            </a:extLst>
          </p:cNvPr>
          <p:cNvGrpSpPr/>
          <p:nvPr/>
        </p:nvGrpSpPr>
        <p:grpSpPr>
          <a:xfrm>
            <a:off x="6754755" y="1434425"/>
            <a:ext cx="1922517" cy="3720669"/>
            <a:chOff x="6688332" y="2525805"/>
            <a:chExt cx="1922517" cy="3720669"/>
          </a:xfrm>
        </p:grpSpPr>
        <p:sp>
          <p:nvSpPr>
            <p:cNvPr id="68" name="Rectangle 67">
              <a:extLst>
                <a:ext uri="{FF2B5EF4-FFF2-40B4-BE49-F238E27FC236}">
                  <a16:creationId xmlns:a16="http://schemas.microsoft.com/office/drawing/2014/main" id="{B6C5146A-9596-9BDB-294A-8EF135D806BA}"/>
                </a:ext>
              </a:extLst>
            </p:cNvPr>
            <p:cNvSpPr/>
            <p:nvPr/>
          </p:nvSpPr>
          <p:spPr>
            <a:xfrm>
              <a:off x="6901787" y="2650446"/>
              <a:ext cx="1512518" cy="3577238"/>
            </a:xfrm>
            <a:prstGeom prst="rect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56000">
                  <a:srgbClr val="FFEDAA"/>
                </a:gs>
                <a:gs pos="83000">
                  <a:srgbClr val="FED285"/>
                </a:gs>
                <a:gs pos="100000">
                  <a:srgbClr val="FBAF5C"/>
                </a:gs>
              </a:gsLst>
              <a:lin ang="5400000" scaled="1"/>
            </a:gra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1" name="1 scroll">
              <a:extLst>
                <a:ext uri="{FF2B5EF4-FFF2-40B4-BE49-F238E27FC236}">
                  <a16:creationId xmlns:a16="http://schemas.microsoft.com/office/drawing/2014/main" id="{0CB816D2-B910-675D-83E3-073D7B7FF2AF}"/>
                </a:ext>
              </a:extLst>
            </p:cNvPr>
            <p:cNvGrpSpPr/>
            <p:nvPr/>
          </p:nvGrpSpPr>
          <p:grpSpPr>
            <a:xfrm>
              <a:off x="6688332" y="2525805"/>
              <a:ext cx="1922517" cy="232972"/>
              <a:chOff x="1794114" y="1559169"/>
              <a:chExt cx="5417479" cy="656493"/>
            </a:xfrm>
          </p:grpSpPr>
          <p:grpSp>
            <p:nvGrpSpPr>
              <p:cNvPr id="37" name="Group 36">
                <a:extLst>
                  <a:ext uri="{FF2B5EF4-FFF2-40B4-BE49-F238E27FC236}">
                    <a16:creationId xmlns:a16="http://schemas.microsoft.com/office/drawing/2014/main" id="{10792F9B-F998-B955-584C-149267C3E725}"/>
                  </a:ext>
                </a:extLst>
              </p:cNvPr>
              <p:cNvGrpSpPr/>
              <p:nvPr/>
            </p:nvGrpSpPr>
            <p:grpSpPr>
              <a:xfrm flipH="1">
                <a:off x="6529525" y="1624613"/>
                <a:ext cx="682068" cy="564415"/>
                <a:chOff x="1794114" y="1624613"/>
                <a:chExt cx="682068" cy="564415"/>
              </a:xfrm>
            </p:grpSpPr>
            <p:sp>
              <p:nvSpPr>
                <p:cNvPr id="43" name="Oval 42">
                  <a:extLst>
                    <a:ext uri="{FF2B5EF4-FFF2-40B4-BE49-F238E27FC236}">
                      <a16:creationId xmlns:a16="http://schemas.microsoft.com/office/drawing/2014/main" id="{B9D854E7-58A9-0FE4-3898-39A5D232CB7F}"/>
                    </a:ext>
                  </a:extLst>
                </p:cNvPr>
                <p:cNvSpPr/>
                <p:nvPr/>
              </p:nvSpPr>
              <p:spPr>
                <a:xfrm>
                  <a:off x="1794114" y="1736760"/>
                  <a:ext cx="296395" cy="296395"/>
                </a:xfrm>
                <a:prstGeom prst="ellipse">
                  <a:avLst/>
                </a:prstGeom>
                <a:gradFill>
                  <a:gsLst>
                    <a:gs pos="48000">
                      <a:srgbClr val="F8BA00"/>
                    </a:gs>
                    <a:gs pos="0">
                      <a:srgbClr val="FFEDAA"/>
                    </a:gs>
                    <a:gs pos="100000">
                      <a:srgbClr val="F7D600"/>
                    </a:gs>
                  </a:gsLst>
                  <a:lin ang="5400000" scaled="1"/>
                </a:gradFill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7" name="Oval 46">
                  <a:extLst>
                    <a:ext uri="{FF2B5EF4-FFF2-40B4-BE49-F238E27FC236}">
                      <a16:creationId xmlns:a16="http://schemas.microsoft.com/office/drawing/2014/main" id="{FBE29B8E-FEEA-9C36-DBB4-7A48384E7A0E}"/>
                    </a:ext>
                  </a:extLst>
                </p:cNvPr>
                <p:cNvSpPr/>
                <p:nvPr/>
              </p:nvSpPr>
              <p:spPr>
                <a:xfrm>
                  <a:off x="1908700" y="1624613"/>
                  <a:ext cx="564415" cy="564415"/>
                </a:xfrm>
                <a:prstGeom prst="ellipse">
                  <a:avLst/>
                </a:prstGeom>
                <a:gradFill>
                  <a:gsLst>
                    <a:gs pos="48000">
                      <a:srgbClr val="F8BA00"/>
                    </a:gs>
                    <a:gs pos="0">
                      <a:srgbClr val="FFEDAA"/>
                    </a:gs>
                    <a:gs pos="100000">
                      <a:srgbClr val="F7D600"/>
                    </a:gs>
                  </a:gsLst>
                  <a:lin ang="5400000" scaled="1"/>
                </a:gradFill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9" name="Oval 48">
                  <a:extLst>
                    <a:ext uri="{FF2B5EF4-FFF2-40B4-BE49-F238E27FC236}">
                      <a16:creationId xmlns:a16="http://schemas.microsoft.com/office/drawing/2014/main" id="{BD6055B3-3E48-18A7-0A2A-F59A010A5B1C}"/>
                    </a:ext>
                  </a:extLst>
                </p:cNvPr>
                <p:cNvSpPr/>
                <p:nvPr/>
              </p:nvSpPr>
              <p:spPr>
                <a:xfrm>
                  <a:off x="2093820" y="1709613"/>
                  <a:ext cx="382362" cy="382362"/>
                </a:xfrm>
                <a:prstGeom prst="ellipse">
                  <a:avLst/>
                </a:prstGeom>
                <a:solidFill>
                  <a:srgbClr val="C88800"/>
                </a:solidFill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38" name="Group 37">
                <a:extLst>
                  <a:ext uri="{FF2B5EF4-FFF2-40B4-BE49-F238E27FC236}">
                    <a16:creationId xmlns:a16="http://schemas.microsoft.com/office/drawing/2014/main" id="{BF576978-ABCE-ADFF-BBD0-CA854205936D}"/>
                  </a:ext>
                </a:extLst>
              </p:cNvPr>
              <p:cNvGrpSpPr/>
              <p:nvPr/>
            </p:nvGrpSpPr>
            <p:grpSpPr>
              <a:xfrm>
                <a:off x="1794114" y="1624613"/>
                <a:ext cx="682068" cy="564415"/>
                <a:chOff x="1794114" y="1624613"/>
                <a:chExt cx="682068" cy="564415"/>
              </a:xfrm>
            </p:grpSpPr>
            <p:sp>
              <p:nvSpPr>
                <p:cNvPr id="40" name="Oval 39">
                  <a:extLst>
                    <a:ext uri="{FF2B5EF4-FFF2-40B4-BE49-F238E27FC236}">
                      <a16:creationId xmlns:a16="http://schemas.microsoft.com/office/drawing/2014/main" id="{2CC18136-78E4-729D-61AA-3A925228AABF}"/>
                    </a:ext>
                  </a:extLst>
                </p:cNvPr>
                <p:cNvSpPr/>
                <p:nvPr/>
              </p:nvSpPr>
              <p:spPr>
                <a:xfrm>
                  <a:off x="1794114" y="1736760"/>
                  <a:ext cx="296395" cy="296395"/>
                </a:xfrm>
                <a:prstGeom prst="ellipse">
                  <a:avLst/>
                </a:prstGeom>
                <a:gradFill>
                  <a:gsLst>
                    <a:gs pos="48000">
                      <a:srgbClr val="F8BA00"/>
                    </a:gs>
                    <a:gs pos="0">
                      <a:srgbClr val="FFEDAA"/>
                    </a:gs>
                    <a:gs pos="100000">
                      <a:srgbClr val="F7D600"/>
                    </a:gs>
                  </a:gsLst>
                  <a:lin ang="5400000" scaled="1"/>
                </a:gradFill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1" name="Oval 40">
                  <a:extLst>
                    <a:ext uri="{FF2B5EF4-FFF2-40B4-BE49-F238E27FC236}">
                      <a16:creationId xmlns:a16="http://schemas.microsoft.com/office/drawing/2014/main" id="{9FE09AF6-FCA9-C71B-27EE-BC0337037963}"/>
                    </a:ext>
                  </a:extLst>
                </p:cNvPr>
                <p:cNvSpPr/>
                <p:nvPr/>
              </p:nvSpPr>
              <p:spPr>
                <a:xfrm>
                  <a:off x="1908700" y="1624613"/>
                  <a:ext cx="564415" cy="564415"/>
                </a:xfrm>
                <a:prstGeom prst="ellipse">
                  <a:avLst/>
                </a:prstGeom>
                <a:gradFill>
                  <a:gsLst>
                    <a:gs pos="48000">
                      <a:srgbClr val="F8BA00"/>
                    </a:gs>
                    <a:gs pos="0">
                      <a:srgbClr val="FFEDAA"/>
                    </a:gs>
                    <a:gs pos="100000">
                      <a:srgbClr val="F7D600"/>
                    </a:gs>
                  </a:gsLst>
                  <a:lin ang="5400000" scaled="1"/>
                </a:gradFill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2" name="Oval 41">
                  <a:extLst>
                    <a:ext uri="{FF2B5EF4-FFF2-40B4-BE49-F238E27FC236}">
                      <a16:creationId xmlns:a16="http://schemas.microsoft.com/office/drawing/2014/main" id="{2A55055D-0D91-0C86-31ED-BE7A6076DE64}"/>
                    </a:ext>
                  </a:extLst>
                </p:cNvPr>
                <p:cNvSpPr/>
                <p:nvPr/>
              </p:nvSpPr>
              <p:spPr>
                <a:xfrm>
                  <a:off x="2093820" y="1709613"/>
                  <a:ext cx="382362" cy="382362"/>
                </a:xfrm>
                <a:prstGeom prst="ellipse">
                  <a:avLst/>
                </a:prstGeom>
                <a:solidFill>
                  <a:srgbClr val="C88800"/>
                </a:solidFill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sp>
            <p:nvSpPr>
              <p:cNvPr id="39" name="Rectangle: Rounded Corners 38">
                <a:extLst>
                  <a:ext uri="{FF2B5EF4-FFF2-40B4-BE49-F238E27FC236}">
                    <a16:creationId xmlns:a16="http://schemas.microsoft.com/office/drawing/2014/main" id="{12B38198-055B-248C-3687-F93F63CFBA15}"/>
                  </a:ext>
                </a:extLst>
              </p:cNvPr>
              <p:cNvSpPr/>
              <p:nvPr/>
            </p:nvSpPr>
            <p:spPr>
              <a:xfrm>
                <a:off x="2237173" y="1559169"/>
                <a:ext cx="4527042" cy="656493"/>
              </a:xfrm>
              <a:prstGeom prst="roundRect">
                <a:avLst>
                  <a:gd name="adj" fmla="val 43908"/>
                </a:avLst>
              </a:prstGeom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56000">
                    <a:srgbClr val="FFEDAA"/>
                  </a:gs>
                  <a:gs pos="83000">
                    <a:srgbClr val="FED285"/>
                  </a:gs>
                  <a:gs pos="100000">
                    <a:srgbClr val="FBAF5C"/>
                  </a:gs>
                </a:gsLst>
                <a:lin ang="5400000" scaled="1"/>
              </a:gra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6" name="question">
              <a:extLst>
                <a:ext uri="{FF2B5EF4-FFF2-40B4-BE49-F238E27FC236}">
                  <a16:creationId xmlns:a16="http://schemas.microsoft.com/office/drawing/2014/main" id="{5F4085AA-1500-4BE4-9195-4F7464AE80F6}"/>
                </a:ext>
              </a:extLst>
            </p:cNvPr>
            <p:cNvSpPr txBox="1"/>
            <p:nvPr/>
          </p:nvSpPr>
          <p:spPr>
            <a:xfrm>
              <a:off x="6874600" y="3152980"/>
              <a:ext cx="1566891" cy="2462213"/>
            </a:xfrm>
            <a:prstGeom prst="rect">
              <a:avLst/>
            </a:prstGeom>
            <a:noFill/>
            <a:effectLst>
              <a:glow rad="177800">
                <a:schemeClr val="tx1"/>
              </a:glo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200" b="1" dirty="0">
                  <a:solidFill>
                    <a:srgbClr val="212121"/>
                  </a:solidFill>
                  <a:effectLst>
                    <a:glow rad="177800">
                      <a:schemeClr val="bg1"/>
                    </a:glow>
                  </a:effectLst>
                  <a:latin typeface="Twinkl" panose="02000000000000000000" pitchFamily="2" charset="0"/>
                </a:rPr>
                <a:t>What would you do if you were the king or queen of England?</a:t>
              </a:r>
            </a:p>
          </p:txBody>
        </p:sp>
        <p:grpSp>
          <p:nvGrpSpPr>
            <p:cNvPr id="27" name="4 scroll">
              <a:extLst>
                <a:ext uri="{FF2B5EF4-FFF2-40B4-BE49-F238E27FC236}">
                  <a16:creationId xmlns:a16="http://schemas.microsoft.com/office/drawing/2014/main" id="{219BC006-E210-13CB-E618-224B0CA809D5}"/>
                </a:ext>
              </a:extLst>
            </p:cNvPr>
            <p:cNvGrpSpPr/>
            <p:nvPr/>
          </p:nvGrpSpPr>
          <p:grpSpPr>
            <a:xfrm>
              <a:off x="6688332" y="6013502"/>
              <a:ext cx="1922517" cy="232972"/>
              <a:chOff x="1794114" y="1559169"/>
              <a:chExt cx="5417479" cy="656493"/>
            </a:xfrm>
          </p:grpSpPr>
          <p:grpSp>
            <p:nvGrpSpPr>
              <p:cNvPr id="28" name="Group 27">
                <a:extLst>
                  <a:ext uri="{FF2B5EF4-FFF2-40B4-BE49-F238E27FC236}">
                    <a16:creationId xmlns:a16="http://schemas.microsoft.com/office/drawing/2014/main" id="{981EAED6-345E-C035-193A-B96C8C09A2DE}"/>
                  </a:ext>
                </a:extLst>
              </p:cNvPr>
              <p:cNvGrpSpPr/>
              <p:nvPr/>
            </p:nvGrpSpPr>
            <p:grpSpPr>
              <a:xfrm flipH="1">
                <a:off x="6529525" y="1624613"/>
                <a:ext cx="682068" cy="564415"/>
                <a:chOff x="1794114" y="1624613"/>
                <a:chExt cx="682068" cy="564415"/>
              </a:xfrm>
            </p:grpSpPr>
            <p:sp>
              <p:nvSpPr>
                <p:cNvPr id="34" name="Oval 33">
                  <a:extLst>
                    <a:ext uri="{FF2B5EF4-FFF2-40B4-BE49-F238E27FC236}">
                      <a16:creationId xmlns:a16="http://schemas.microsoft.com/office/drawing/2014/main" id="{C33BA8AD-3F84-DAB1-098D-DC7AEE4AB9C1}"/>
                    </a:ext>
                  </a:extLst>
                </p:cNvPr>
                <p:cNvSpPr/>
                <p:nvPr/>
              </p:nvSpPr>
              <p:spPr>
                <a:xfrm>
                  <a:off x="1794114" y="1736760"/>
                  <a:ext cx="296395" cy="296395"/>
                </a:xfrm>
                <a:prstGeom prst="ellipse">
                  <a:avLst/>
                </a:prstGeom>
                <a:gradFill>
                  <a:gsLst>
                    <a:gs pos="48000">
                      <a:srgbClr val="F8BA00"/>
                    </a:gs>
                    <a:gs pos="0">
                      <a:srgbClr val="FFEDAA"/>
                    </a:gs>
                    <a:gs pos="100000">
                      <a:srgbClr val="F7D600"/>
                    </a:gs>
                  </a:gsLst>
                  <a:lin ang="5400000" scaled="1"/>
                </a:gradFill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5" name="Oval 34">
                  <a:extLst>
                    <a:ext uri="{FF2B5EF4-FFF2-40B4-BE49-F238E27FC236}">
                      <a16:creationId xmlns:a16="http://schemas.microsoft.com/office/drawing/2014/main" id="{BF652750-539B-58E8-F4E2-BD36BA1A442E}"/>
                    </a:ext>
                  </a:extLst>
                </p:cNvPr>
                <p:cNvSpPr/>
                <p:nvPr/>
              </p:nvSpPr>
              <p:spPr>
                <a:xfrm>
                  <a:off x="1908700" y="1624613"/>
                  <a:ext cx="564415" cy="564415"/>
                </a:xfrm>
                <a:prstGeom prst="ellipse">
                  <a:avLst/>
                </a:prstGeom>
                <a:gradFill>
                  <a:gsLst>
                    <a:gs pos="48000">
                      <a:srgbClr val="F8BA00"/>
                    </a:gs>
                    <a:gs pos="0">
                      <a:srgbClr val="FFEDAA"/>
                    </a:gs>
                    <a:gs pos="100000">
                      <a:srgbClr val="F7D600"/>
                    </a:gs>
                  </a:gsLst>
                  <a:lin ang="5400000" scaled="1"/>
                </a:gradFill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6" name="Oval 35">
                  <a:extLst>
                    <a:ext uri="{FF2B5EF4-FFF2-40B4-BE49-F238E27FC236}">
                      <a16:creationId xmlns:a16="http://schemas.microsoft.com/office/drawing/2014/main" id="{20062A61-8A19-3BC8-3231-8BA2E0B040E2}"/>
                    </a:ext>
                  </a:extLst>
                </p:cNvPr>
                <p:cNvSpPr/>
                <p:nvPr/>
              </p:nvSpPr>
              <p:spPr>
                <a:xfrm>
                  <a:off x="2093820" y="1709613"/>
                  <a:ext cx="382362" cy="382362"/>
                </a:xfrm>
                <a:prstGeom prst="ellipse">
                  <a:avLst/>
                </a:prstGeom>
                <a:solidFill>
                  <a:srgbClr val="C88800"/>
                </a:solidFill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29" name="Group 28">
                <a:extLst>
                  <a:ext uri="{FF2B5EF4-FFF2-40B4-BE49-F238E27FC236}">
                    <a16:creationId xmlns:a16="http://schemas.microsoft.com/office/drawing/2014/main" id="{FF9E6981-0232-D6A4-1B16-0D0314BFE825}"/>
                  </a:ext>
                </a:extLst>
              </p:cNvPr>
              <p:cNvGrpSpPr/>
              <p:nvPr/>
            </p:nvGrpSpPr>
            <p:grpSpPr>
              <a:xfrm>
                <a:off x="1794114" y="1624613"/>
                <a:ext cx="682068" cy="564415"/>
                <a:chOff x="1794114" y="1624613"/>
                <a:chExt cx="682068" cy="564415"/>
              </a:xfrm>
            </p:grpSpPr>
            <p:sp>
              <p:nvSpPr>
                <p:cNvPr id="31" name="Oval 30">
                  <a:extLst>
                    <a:ext uri="{FF2B5EF4-FFF2-40B4-BE49-F238E27FC236}">
                      <a16:creationId xmlns:a16="http://schemas.microsoft.com/office/drawing/2014/main" id="{64F8F96B-4D08-0483-3DF1-CE6DBF16BA57}"/>
                    </a:ext>
                  </a:extLst>
                </p:cNvPr>
                <p:cNvSpPr/>
                <p:nvPr/>
              </p:nvSpPr>
              <p:spPr>
                <a:xfrm>
                  <a:off x="1794114" y="1736760"/>
                  <a:ext cx="296395" cy="296395"/>
                </a:xfrm>
                <a:prstGeom prst="ellipse">
                  <a:avLst/>
                </a:prstGeom>
                <a:gradFill>
                  <a:gsLst>
                    <a:gs pos="48000">
                      <a:srgbClr val="F8BA00"/>
                    </a:gs>
                    <a:gs pos="0">
                      <a:srgbClr val="FFEDAA"/>
                    </a:gs>
                    <a:gs pos="100000">
                      <a:srgbClr val="F7D600"/>
                    </a:gs>
                  </a:gsLst>
                  <a:lin ang="5400000" scaled="1"/>
                </a:gradFill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2" name="Oval 31">
                  <a:extLst>
                    <a:ext uri="{FF2B5EF4-FFF2-40B4-BE49-F238E27FC236}">
                      <a16:creationId xmlns:a16="http://schemas.microsoft.com/office/drawing/2014/main" id="{FDD35952-82FC-0753-D70F-3E7E613E6DBD}"/>
                    </a:ext>
                  </a:extLst>
                </p:cNvPr>
                <p:cNvSpPr/>
                <p:nvPr/>
              </p:nvSpPr>
              <p:spPr>
                <a:xfrm>
                  <a:off x="1908700" y="1624613"/>
                  <a:ext cx="564415" cy="564415"/>
                </a:xfrm>
                <a:prstGeom prst="ellipse">
                  <a:avLst/>
                </a:prstGeom>
                <a:gradFill>
                  <a:gsLst>
                    <a:gs pos="48000">
                      <a:srgbClr val="F8BA00"/>
                    </a:gs>
                    <a:gs pos="0">
                      <a:srgbClr val="FFEDAA"/>
                    </a:gs>
                    <a:gs pos="100000">
                      <a:srgbClr val="F7D600"/>
                    </a:gs>
                  </a:gsLst>
                  <a:lin ang="5400000" scaled="1"/>
                </a:gradFill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3" name="Oval 32">
                  <a:extLst>
                    <a:ext uri="{FF2B5EF4-FFF2-40B4-BE49-F238E27FC236}">
                      <a16:creationId xmlns:a16="http://schemas.microsoft.com/office/drawing/2014/main" id="{5908379F-A106-9D98-D413-97D4575409E9}"/>
                    </a:ext>
                  </a:extLst>
                </p:cNvPr>
                <p:cNvSpPr/>
                <p:nvPr/>
              </p:nvSpPr>
              <p:spPr>
                <a:xfrm>
                  <a:off x="2093820" y="1709613"/>
                  <a:ext cx="382362" cy="382362"/>
                </a:xfrm>
                <a:prstGeom prst="ellipse">
                  <a:avLst/>
                </a:prstGeom>
                <a:solidFill>
                  <a:srgbClr val="C88800"/>
                </a:solidFill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sp>
            <p:nvSpPr>
              <p:cNvPr id="30" name="Rectangle: Rounded Corners 29">
                <a:extLst>
                  <a:ext uri="{FF2B5EF4-FFF2-40B4-BE49-F238E27FC236}">
                    <a16:creationId xmlns:a16="http://schemas.microsoft.com/office/drawing/2014/main" id="{EBE759A5-3C0E-5C72-E6A5-578CA1EA852B}"/>
                  </a:ext>
                </a:extLst>
              </p:cNvPr>
              <p:cNvSpPr/>
              <p:nvPr/>
            </p:nvSpPr>
            <p:spPr>
              <a:xfrm>
                <a:off x="2237173" y="1559169"/>
                <a:ext cx="4527042" cy="656493"/>
              </a:xfrm>
              <a:prstGeom prst="roundRect">
                <a:avLst>
                  <a:gd name="adj" fmla="val 43908"/>
                </a:avLst>
              </a:prstGeom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56000">
                    <a:srgbClr val="FFEDAA"/>
                  </a:gs>
                  <a:gs pos="83000">
                    <a:srgbClr val="FED285"/>
                  </a:gs>
                  <a:gs pos="100000">
                    <a:srgbClr val="FBAF5C"/>
                  </a:gs>
                </a:gsLst>
                <a:lin ang="5400000" scaled="1"/>
              </a:gra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9" name="Speech Bubble: Rectangle with Corners Rounded 8">
            <a:extLst>
              <a:ext uri="{FF2B5EF4-FFF2-40B4-BE49-F238E27FC236}">
                <a16:creationId xmlns:a16="http://schemas.microsoft.com/office/drawing/2014/main" id="{80987F39-D2EF-C112-CB2B-103A39FC7836}"/>
              </a:ext>
            </a:extLst>
          </p:cNvPr>
          <p:cNvSpPr/>
          <p:nvPr/>
        </p:nvSpPr>
        <p:spPr>
          <a:xfrm flipH="1">
            <a:off x="702461" y="1000052"/>
            <a:ext cx="5489226" cy="3985092"/>
          </a:xfrm>
          <a:prstGeom prst="wedgeRoundRectCallout">
            <a:avLst>
              <a:gd name="adj1" fmla="val -2250"/>
              <a:gd name="adj2" fmla="val 65697"/>
              <a:gd name="adj3" fmla="val 16667"/>
            </a:avLst>
          </a:prstGeom>
          <a:gradFill flip="none" rotWithShape="1">
            <a:gsLst>
              <a:gs pos="84000">
                <a:schemeClr val="bg1"/>
              </a:gs>
              <a:gs pos="99083">
                <a:srgbClr val="8ACBC0"/>
              </a:gs>
              <a:gs pos="0">
                <a:srgbClr val="8ACBC0"/>
              </a:gs>
              <a:gs pos="21000">
                <a:srgbClr val="FFFFFF"/>
              </a:gs>
            </a:gsLst>
            <a:path path="circle">
              <a:fillToRect l="100000" t="100000"/>
            </a:path>
            <a:tileRect r="-100000" b="-100000"/>
          </a:gradFill>
          <a:ln w="38100">
            <a:solidFill>
              <a:srgbClr val="128477"/>
            </a:solidFill>
          </a:ln>
          <a:effectLst>
            <a:outerShdw dist="50800" dir="2700000" algn="tl" rotWithShape="0">
              <a:srgbClr val="128477">
                <a:alpha val="63000"/>
              </a:srgb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sz="2800" b="1" dirty="0">
                <a:solidFill>
                  <a:srgbClr val="128477"/>
                </a:solidFill>
                <a:latin typeface="Twinkl" panose="02000000000000000000" pitchFamily="2" charset="0"/>
                <a:ea typeface="Roboto"/>
                <a:cs typeface="Roboto"/>
                <a:sym typeface="Roboto"/>
              </a:rPr>
              <a:t> If I were a king/queen I would…</a:t>
            </a:r>
            <a:br>
              <a:rPr lang="en-GB" sz="2800" b="1" dirty="0">
                <a:solidFill>
                  <a:srgbClr val="128477"/>
                </a:solidFill>
                <a:latin typeface="Twinkl" panose="02000000000000000000" pitchFamily="2" charset="0"/>
                <a:ea typeface="Roboto"/>
                <a:cs typeface="Roboto"/>
                <a:sym typeface="Roboto"/>
              </a:rPr>
            </a:br>
            <a:endParaRPr lang="en-GB" sz="2800" b="1" dirty="0">
              <a:solidFill>
                <a:srgbClr val="128477"/>
              </a:solidFill>
              <a:latin typeface="Twinkl" panose="02000000000000000000" pitchFamily="2" charset="0"/>
              <a:ea typeface="Roboto"/>
              <a:cs typeface="Roboto"/>
              <a:sym typeface="Roboto"/>
            </a:endParaRPr>
          </a:p>
          <a:p>
            <a:pPr lvl="0" algn="ctr"/>
            <a:r>
              <a:rPr lang="en-GB" sz="2800" b="1" dirty="0">
                <a:solidFill>
                  <a:srgbClr val="128477"/>
                </a:solidFill>
                <a:latin typeface="Twinkl" panose="02000000000000000000" pitchFamily="2" charset="0"/>
                <a:ea typeface="Roboto"/>
                <a:cs typeface="Roboto"/>
                <a:sym typeface="Roboto"/>
              </a:rPr>
              <a:t>I would help the people by…</a:t>
            </a:r>
            <a:br>
              <a:rPr lang="en-GB" sz="2800" b="1" dirty="0">
                <a:solidFill>
                  <a:srgbClr val="128477"/>
                </a:solidFill>
                <a:latin typeface="Twinkl" panose="02000000000000000000" pitchFamily="2" charset="0"/>
                <a:ea typeface="Roboto"/>
                <a:cs typeface="Roboto"/>
                <a:sym typeface="Roboto"/>
              </a:rPr>
            </a:br>
            <a:endParaRPr lang="en-GB" sz="2800" b="1" dirty="0">
              <a:solidFill>
                <a:srgbClr val="128477"/>
              </a:solidFill>
              <a:latin typeface="Twinkl" panose="02000000000000000000" pitchFamily="2" charset="0"/>
              <a:ea typeface="Roboto"/>
              <a:cs typeface="Roboto"/>
              <a:sym typeface="Roboto"/>
            </a:endParaRPr>
          </a:p>
          <a:p>
            <a:pPr lvl="0" algn="ctr"/>
            <a:r>
              <a:rPr lang="en-GB" sz="2800" b="1" dirty="0">
                <a:solidFill>
                  <a:srgbClr val="128477"/>
                </a:solidFill>
                <a:latin typeface="Twinkl" panose="02000000000000000000" pitchFamily="2" charset="0"/>
                <a:ea typeface="Roboto"/>
                <a:cs typeface="Roboto"/>
                <a:sym typeface="Roboto"/>
              </a:rPr>
              <a:t>I would make a rule that </a:t>
            </a:r>
            <a:r>
              <a:rPr lang="en-GB" sz="2800" b="1" u="sng" dirty="0">
                <a:solidFill>
                  <a:srgbClr val="128477"/>
                </a:solidFill>
                <a:latin typeface="Twinkl" panose="02000000000000000000" pitchFamily="2" charset="0"/>
                <a:ea typeface="Roboto"/>
                <a:cs typeface="Roboto"/>
                <a:sym typeface="Roboto"/>
              </a:rPr>
              <a:t>	      	     </a:t>
            </a:r>
            <a:r>
              <a:rPr lang="en-GB" sz="2800" b="1" dirty="0">
                <a:solidFill>
                  <a:srgbClr val="128477"/>
                </a:solidFill>
                <a:latin typeface="Twinkl" panose="02000000000000000000" pitchFamily="2" charset="0"/>
                <a:ea typeface="Roboto"/>
                <a:cs typeface="Roboto"/>
                <a:sym typeface="Roboto"/>
              </a:rPr>
              <a:t> because…</a:t>
            </a:r>
          </a:p>
        </p:txBody>
      </p:sp>
    </p:spTree>
    <p:extLst>
      <p:ext uri="{BB962C8B-B14F-4D97-AF65-F5344CB8AC3E}">
        <p14:creationId xmlns:p14="http://schemas.microsoft.com/office/powerpoint/2010/main" val="3177521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34483E2-DD88-F179-00F2-2C665F77CF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0" y="429369"/>
            <a:ext cx="4420801" cy="577778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8ECA41D-579A-7427-C852-51A4EA6891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419" y="429369"/>
            <a:ext cx="4488581" cy="5764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5358519"/>
      </p:ext>
    </p:extLst>
  </p:cSld>
  <p:clrMapOvr>
    <a:masterClrMapping/>
  </p:clrMapOvr>
</p:sld>
</file>

<file path=ppt/theme/theme1.xml><?xml version="1.0" encoding="utf-8"?>
<a:theme xmlns:a="http://schemas.openxmlformats.org/drawingml/2006/main" name="Slide Layouts">
  <a:themeElements>
    <a:clrScheme name="Twinkl Template">
      <a:dk1>
        <a:srgbClr val="1C1C1C"/>
      </a:dk1>
      <a:lt1>
        <a:srgbClr val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0E99DC7D-DBEC-4913-B40E-50D340A51FB9}" vid="{5A407762-50C9-4B91-8F64-97217F87DDE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C55F922E8FCF54387A911480F330CAC" ma:contentTypeVersion="14" ma:contentTypeDescription="Create a new document." ma:contentTypeScope="" ma:versionID="f41a9cf987f5e674716c12be7346d98a">
  <xsd:schema xmlns:xsd="http://www.w3.org/2001/XMLSchema" xmlns:xs="http://www.w3.org/2001/XMLSchema" xmlns:p="http://schemas.microsoft.com/office/2006/metadata/properties" xmlns:ns2="2fd9b67f-02fc-4dd2-b88c-351b97c063da" xmlns:ns3="63df6c41-3e95-48af-abe5-ae85bf6537b3" targetNamespace="http://schemas.microsoft.com/office/2006/metadata/properties" ma:root="true" ma:fieldsID="42ab67084976167f013587b2467eb4d4" ns2:_="" ns3:_="">
    <xsd:import namespace="2fd9b67f-02fc-4dd2-b88c-351b97c063da"/>
    <xsd:import namespace="63df6c41-3e95-48af-abe5-ae85bf6537b3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d9b67f-02fc-4dd2-b88c-351b97c063da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adcdc4ac-130e-40c0-960f-cc1adf920d9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3df6c41-3e95-48af-abe5-ae85bf6537b3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0a1ed0ac-1f58-4248-b05d-46b7afb00488}" ma:internalName="TaxCatchAll" ma:showField="CatchAllData" ma:web="63df6c41-3e95-48af-abe5-ae85bf6537b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63df6c41-3e95-48af-abe5-ae85bf6537b3" xsi:nil="true"/>
    <lcf76f155ced4ddcb4097134ff3c332f xmlns="2fd9b67f-02fc-4dd2-b88c-351b97c063da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BD550C34-A607-4700-A5CA-4215DE61D7CD}"/>
</file>

<file path=customXml/itemProps2.xml><?xml version="1.0" encoding="utf-8"?>
<ds:datastoreItem xmlns:ds="http://schemas.openxmlformats.org/officeDocument/2006/customXml" ds:itemID="{52BDC5D7-33F2-4DB0-AD58-21F1989CED04}"/>
</file>

<file path=customXml/itemProps3.xml><?xml version="1.0" encoding="utf-8"?>
<ds:datastoreItem xmlns:ds="http://schemas.openxmlformats.org/officeDocument/2006/customXml" ds:itemID="{DE405749-41EE-4F84-9FAE-9827B9012293}"/>
</file>

<file path=docProps/app.xml><?xml version="1.0" encoding="utf-8"?>
<Properties xmlns="http://schemas.openxmlformats.org/officeDocument/2006/extended-properties" xmlns:vt="http://schemas.openxmlformats.org/officeDocument/2006/docPropsVTypes">
  <Template>Oracy Hub PowerPoint Template</Template>
  <TotalTime>570</TotalTime>
  <Words>191</Words>
  <Application>Microsoft Office PowerPoint</Application>
  <PresentationFormat>On-screen Show (4:3)</PresentationFormat>
  <Paragraphs>26</Paragraphs>
  <Slides>6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Twinkl</vt:lpstr>
      <vt:lpstr>Calibri</vt:lpstr>
      <vt:lpstr>Slide Layouts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Lorna Crawford</dc:creator>
  <cp:lastModifiedBy>Mandy Williams</cp:lastModifiedBy>
  <cp:revision>16</cp:revision>
  <dcterms:created xsi:type="dcterms:W3CDTF">2025-03-03T16:24:12Z</dcterms:created>
  <dcterms:modified xsi:type="dcterms:W3CDTF">2026-09-07T20:59:40Z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0x0101004C55F922E8FCF54387A911480F330CAC</vt:lpwstr>
  </property>
</Properties>
</file>