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8" r:id="rId6"/>
    <p:sldId id="259" r:id="rId7"/>
    <p:sldId id="278" r:id="rId8"/>
    <p:sldId id="282" r:id="rId9"/>
    <p:sldId id="283" r:id="rId10"/>
    <p:sldId id="284" r:id="rId11"/>
    <p:sldId id="263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AF4107-D4AE-C9C0-AF1C-04E6E16DFE54}" v="175" dt="2026-09-07T18:37:37.2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41AD2-872F-4A9A-86C1-9BB578877493}" type="datetimeFigureOut">
              <a:t>9/7/2026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3F79FD-E621-473F-812E-6E09624694B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1C4BF-EAF2-E02E-A745-9ABA07A22B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C7394E-7B03-1EF1-B7E0-5F75560483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F87BDB-2B11-C7C6-B500-7BA47BDE1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D3361A-1683-FD6A-692F-0A6B856A6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66E27-4CFA-2914-07FC-07DFB6448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65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37F46-D4A8-DF01-AFA3-9954AAD20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D57FF-529C-C5E7-B947-5D59CE1A0F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CD10F-7FA2-D619-645A-C10FA1592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3E9DB-82A1-D565-0F1E-200E2B8C9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25EFB-BCA3-019B-61DE-139842881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120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2536C-21FB-F5FB-2F74-73D402551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F42D01-D997-6E05-2FD7-C3AB39B5DB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520E5-CC98-E3A1-3798-94FEB409C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055761-45F9-4DC9-E3BF-BF8D8E24A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028C4-197C-DEA3-AA90-458402575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184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B3BB1-36B3-93E2-0D4A-F208DEF32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8503E-5D9C-AB39-AC57-C67EDA6504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9A0789-29D2-FFDC-95D4-309CB399BA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120BE-92AD-5655-86A3-0328817A9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C5FDC1-7DA4-A099-F9DB-894D29B9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76EB85-6E38-ED88-29EE-9EC98EC69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39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FF0D8-B4C5-1019-C565-862B781A7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473016-AFD0-F9E9-08FA-B8C2D76AFA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DE3C80-AA53-B11E-C09F-3EEED5865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2469BC-442C-9E98-E380-2C44A5CF1F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C7B880-D219-C40C-BC41-1A2A9FD04B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EABD8C-A928-3E98-520E-A31E47F24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2DC8B4-5FB4-0993-3313-70BA58199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EF12B8-7C0A-E2B4-9A49-7203B8D06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350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61B8E-8756-2439-A827-4BD916158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D3BBAB-034B-248F-E995-06A5DD7DB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675D7C-DA93-2BF7-BF45-ABE62C36A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0529B7-5014-55AA-B408-772C67CF2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02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ED3235-CB03-92E0-73E0-0C42D52FA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C29281-2921-AA3A-98DE-D7BE354F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98C187-3CA8-4FA0-B1E8-8EEB5CF2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09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D5486-8618-CF31-1963-05B5191A0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7ACBE-8895-9C4E-C6D0-9A8BF9AA7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C116D9-A026-E8EF-42B9-EBAE910D9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D4CF82-9B98-E6D9-9DD1-E3C63EAC3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6BFF7F-E924-DEFB-BA5A-28CC18E12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44333-451E-0F0E-1549-C7937FEBA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730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3C0B2-32AC-DE83-2012-C20BE54F3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6D16F1-36F7-6D2F-F5F5-538ADDBA7C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652B0-BB55-ED18-E285-2419E0B4E5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D5FFC-D49A-0861-DEEA-1D6CE3B68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53C0C2-DB99-A4A3-7C57-BE5FCCD08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43440-0ABA-33F5-791B-57F0611D9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51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3C2A5-849F-C713-17A1-F25B882B4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0F43F1-B254-60D3-C4F7-96817079C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288C49-E23B-B10A-D522-535104227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13C51-DFED-F653-A87E-C4C3F6F89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BB167-652B-9787-5CC0-97215C151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686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44DBA5-0499-9719-BC92-29AB489B66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88AFF-C9D7-5960-4900-D0881269E8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D97858-476D-EE31-00EE-7D11B7F1F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127F3B-1F5B-8267-7D9C-70FD504B6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AF33A6-FDE9-75FE-3545-D4E4C1DB8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058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eneral Layout">
  <p:cSld name="General Layou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3"/>
          <p:cNvSpPr txBox="1">
            <a:spLocks noGrp="1"/>
          </p:cNvSpPr>
          <p:nvPr>
            <p:ph type="body" idx="1"/>
          </p:nvPr>
        </p:nvSpPr>
        <p:spPr>
          <a:xfrm>
            <a:off x="263524" y="653143"/>
            <a:ext cx="2717181" cy="424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277BD"/>
              </a:buClr>
              <a:buSzPts val="1600"/>
              <a:buNone/>
              <a:defRPr sz="1600" b="0">
                <a:solidFill>
                  <a:srgbClr val="0277BD"/>
                </a:solidFill>
              </a:defRPr>
            </a:lvl1pPr>
            <a:lvl2pPr marL="914400" lvl="1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body" idx="2"/>
          </p:nvPr>
        </p:nvSpPr>
        <p:spPr>
          <a:xfrm>
            <a:off x="263046" y="1176338"/>
            <a:ext cx="11736887" cy="5248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222222"/>
              </a:buClr>
              <a:buSzPts val="1800"/>
              <a:buNone/>
              <a:defRPr/>
            </a:lvl1pPr>
            <a:lvl2pPr marL="914400" lvl="1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22222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33515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514F13-6AAB-D908-D296-9512E08A2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E68AB-6E45-DAE3-C28D-6CD64533A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E0DF0-000F-915E-E793-4E690A0EA7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A02EF-CE46-42C1-B81B-985ED71959A1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B8C41-CCAF-2A64-7513-EA682D7328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0AA17-0D9B-0732-A882-352546635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2A3F9-F54C-4E76-A3ED-9771E8655A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243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3TikcVkFow?feature=oembed" TargetMode="Externa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6C51D-E763-BA4A-CA01-F8429CD4B7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9835" y="385894"/>
            <a:ext cx="9144000" cy="766763"/>
          </a:xfrm>
        </p:spPr>
        <p:txBody>
          <a:bodyPr>
            <a:normAutofit fontScale="90000"/>
          </a:bodyPr>
          <a:lstStyle/>
          <a:p>
            <a:r>
              <a:rPr lang="en-GB" dirty="0"/>
              <a:t>Maths  Recap 8.9.26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FF2EB3-2374-DA37-084B-49EE9A033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9835" y="2050075"/>
            <a:ext cx="9144000" cy="324337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7200" dirty="0"/>
              <a:t>You are going to be completing a maths quiz  </a:t>
            </a:r>
            <a:endParaRPr lang="en-US" sz="7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9701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5A80C5-9841-BAC9-AB53-495556938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82" y="-5211"/>
            <a:ext cx="4993436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921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C5A995-CE71-5E9A-D1DF-DC4CC4AE5598}"/>
              </a:ext>
            </a:extLst>
          </p:cNvPr>
          <p:cNvSpPr txBox="1"/>
          <p:nvPr/>
        </p:nvSpPr>
        <p:spPr>
          <a:xfrm>
            <a:off x="846666" y="491066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Mark your work</a:t>
            </a:r>
            <a:endParaRPr lang="en-GB" sz="2400">
              <a:ea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DEEF41-4BD5-0935-4C67-E3E929E4B8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61" t="1657" r="5155" b="6077"/>
          <a:stretch>
            <a:fillRect/>
          </a:stretch>
        </p:blipFill>
        <p:spPr>
          <a:xfrm>
            <a:off x="3707112" y="-5212"/>
            <a:ext cx="4795015" cy="668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10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2D8D4-32B3-90F5-E425-951884A0B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" y="4343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Practice your times tables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53D5EE-AB2B-CC11-35E9-0D782EC66DFD}"/>
              </a:ext>
            </a:extLst>
          </p:cNvPr>
          <p:cNvSpPr txBox="1"/>
          <p:nvPr/>
        </p:nvSpPr>
        <p:spPr>
          <a:xfrm>
            <a:off x="9454551" y="5745192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https://www.topmarks.co.uk/maths-games/hit-the-button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141114-BB87-B28E-99F0-8950B3F3C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97" y="1019175"/>
            <a:ext cx="4820368" cy="58548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383223-482C-C5B7-DB11-FC792F277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879" y="12402"/>
            <a:ext cx="2447565" cy="666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19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85495-1E71-B44E-2FD2-881420637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Spellings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72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ears 3 &amp; 4 Statutory Spelling Lists">
            <a:extLst>
              <a:ext uri="{FF2B5EF4-FFF2-40B4-BE49-F238E27FC236}">
                <a16:creationId xmlns:a16="http://schemas.microsoft.com/office/drawing/2014/main" id="{9C0F1902-7023-33F2-24A4-D536B860F5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715" r="11473" b="258"/>
          <a:stretch>
            <a:fillRect/>
          </a:stretch>
        </p:blipFill>
        <p:spPr>
          <a:xfrm>
            <a:off x="286860" y="863451"/>
            <a:ext cx="9145380" cy="55767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9645C3-21F1-79C3-BF27-2C99DB930DCB}"/>
              </a:ext>
            </a:extLst>
          </p:cNvPr>
          <p:cNvSpPr txBox="1"/>
          <p:nvPr/>
        </p:nvSpPr>
        <p:spPr>
          <a:xfrm>
            <a:off x="1520562" y="225037"/>
            <a:ext cx="9284897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latin typeface="Comic Sans MS"/>
              </a:rPr>
              <a:t>Choose five spellings to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57993A-93A1-3D45-0915-4CD544FEF4F4}"/>
              </a:ext>
            </a:extLst>
          </p:cNvPr>
          <p:cNvSpPr txBox="1"/>
          <p:nvPr/>
        </p:nvSpPr>
        <p:spPr>
          <a:xfrm>
            <a:off x="9450612" y="1662460"/>
            <a:ext cx="2743200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u="sng" dirty="0">
                <a:highlight>
                  <a:srgbClr val="FFFF00"/>
                </a:highlight>
                <a:latin typeface="Comic Sans MS"/>
                <a:ea typeface="Calibri"/>
                <a:cs typeface="Calibri"/>
              </a:rPr>
              <a:t>CC</a:t>
            </a:r>
          </a:p>
          <a:p>
            <a:pPr algn="l"/>
            <a:endParaRPr lang="en-GB" sz="3600" dirty="0">
              <a:latin typeface="Comic Sans MS"/>
              <a:ea typeface="Calibri"/>
              <a:cs typeface="Calibri"/>
            </a:endParaRPr>
          </a:p>
          <a:p>
            <a:r>
              <a:rPr lang="en-GB" sz="3600" dirty="0">
                <a:latin typeface="Comic Sans MS"/>
                <a:ea typeface="Calibri"/>
                <a:cs typeface="Calibri"/>
              </a:rPr>
              <a:t>Write sentences with the words you chose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6FC91-98BE-ED98-2941-D790F4CB4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Art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F0E2C-AE8B-C1F5-1708-B0854F86C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047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203" y="2300"/>
            <a:ext cx="7990184" cy="1132258"/>
          </a:xfrm>
        </p:spPr>
        <p:txBody>
          <a:bodyPr/>
          <a:lstStyle/>
          <a:p>
            <a:r>
              <a:t>Portraits 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078" y="1325701"/>
            <a:ext cx="2910184" cy="4622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dirty="0"/>
              <a:t>Draw a self-portrait</a:t>
            </a:r>
            <a:endParaRPr lang="en-US" dirty="0"/>
          </a:p>
          <a:p>
            <a:r>
              <a:rPr lang="en-GB" dirty="0"/>
              <a:t>If you have a mirror, use this to help you.</a:t>
            </a:r>
          </a:p>
          <a:p>
            <a:r>
              <a:rPr lang="en-GB" dirty="0"/>
              <a:t>Here are some examples.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5" name="Picture 4" descr="Frida Kahlo Art Lesson Ideas ... Kahlo self-portraits by Year 6 children">
            <a:extLst>
              <a:ext uri="{FF2B5EF4-FFF2-40B4-BE49-F238E27FC236}">
                <a16:creationId xmlns:a16="http://schemas.microsoft.com/office/drawing/2014/main" id="{CA1AAC4A-6953-F4FB-0DCA-02FF5587A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598" y="3565099"/>
            <a:ext cx="5525867" cy="3083744"/>
          </a:xfrm>
          <a:prstGeom prst="rect">
            <a:avLst/>
          </a:prstGeom>
        </p:spPr>
      </p:pic>
      <p:pic>
        <p:nvPicPr>
          <p:cNvPr id="6" name="Online Media 5" title="Learn how to draw portraits - How to draw a face step-by-step - Easy tutorial for kids">
            <a:hlinkClick r:id="" action="ppaction://noaction"/>
            <a:extLst>
              <a:ext uri="{FF2B5EF4-FFF2-40B4-BE49-F238E27FC236}">
                <a16:creationId xmlns:a16="http://schemas.microsoft.com/office/drawing/2014/main" id="{770D5067-C8E7-64EB-9C42-7A87B89840D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-2267"/>
            <a:ext cx="6248400" cy="35677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BB7C2D7-8C09-7454-39BA-A93E4B7605D0}"/>
              </a:ext>
            </a:extLst>
          </p:cNvPr>
          <p:cNvGrpSpPr/>
          <p:nvPr/>
        </p:nvGrpSpPr>
        <p:grpSpPr>
          <a:xfrm>
            <a:off x="2134544" y="643466"/>
            <a:ext cx="7922919" cy="5571063"/>
            <a:chOff x="6582397" y="2695252"/>
            <a:chExt cx="4328339" cy="3946855"/>
          </a:xfrm>
        </p:grpSpPr>
        <p:pic>
          <p:nvPicPr>
            <p:cNvPr id="5" name="Picture 4" descr="Sun Drawing PNGs for Free Download">
              <a:extLst>
                <a:ext uri="{FF2B5EF4-FFF2-40B4-BE49-F238E27FC236}">
                  <a16:creationId xmlns:a16="http://schemas.microsoft.com/office/drawing/2014/main" id="{223F00A8-DEED-7397-6AAE-A8A0FDF78C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2397" y="2695252"/>
              <a:ext cx="1007512" cy="9734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18">
              <a:extLst>
                <a:ext uri="{FF2B5EF4-FFF2-40B4-BE49-F238E27FC236}">
                  <a16:creationId xmlns:a16="http://schemas.microsoft.com/office/drawing/2014/main" id="{AAF093EC-1C85-36EF-E193-DBDEE3037E4C}"/>
                </a:ext>
              </a:extLst>
            </p:cNvPr>
            <p:cNvSpPr txBox="1"/>
            <p:nvPr/>
          </p:nvSpPr>
          <p:spPr>
            <a:xfrm>
              <a:off x="7902048" y="2695252"/>
              <a:ext cx="295780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 lang="cs-CZ"/>
              </a:defPPr>
              <a:lvl1pPr marL="0" marR="0" lvl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1pPr>
              <a:lvl2pPr marL="457200" marR="0" lvl="1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2pPr>
              <a:lvl3pPr marL="914400" marR="0" lvl="2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3pPr>
              <a:lvl4pPr marL="1371600" marR="0" lvl="3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4pPr>
              <a:lvl5pPr marL="1828800" marR="0" lvl="4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5pPr>
              <a:lvl6pPr marL="2286000" marR="0" lvl="5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6pPr>
              <a:lvl7pPr marL="2743200" marR="0" lvl="6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7pPr>
              <a:lvl8pPr marL="3200400" marR="0" lvl="7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8pPr>
              <a:lvl9pPr marL="3657600" marR="0" lvl="8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9pPr>
            </a:lstStyle>
            <a:p>
              <a:pPr defTabSz="1289304">
                <a:spcAft>
                  <a:spcPts val="600"/>
                </a:spcAft>
              </a:pPr>
              <a:r>
                <a:rPr lang="en-GB" sz="5640" b="0" i="0" u="none" strike="noStrike" kern="1200" cap="none">
                  <a:solidFill>
                    <a:schemeClr val="tx1"/>
                  </a:solidFill>
                  <a:latin typeface="Twinkl Cursive Looped" panose="02000000000000000000" pitchFamily="2" charset="0"/>
                  <a:ea typeface="+mn-ea"/>
                  <a:cs typeface="+mn-cs"/>
                  <a:sym typeface="Arial"/>
                </a:rPr>
                <a:t>I have been shining at …….</a:t>
              </a:r>
              <a:endParaRPr lang="en-GB" sz="4000">
                <a:latin typeface="Twinkl Cursive Looped" panose="02000000000000000000" pitchFamily="2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FFCEC949-7E18-82D4-9091-CFCA2E7FB44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48831" y="4407975"/>
              <a:ext cx="0" cy="664472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20">
              <a:extLst>
                <a:ext uri="{FF2B5EF4-FFF2-40B4-BE49-F238E27FC236}">
                  <a16:creationId xmlns:a16="http://schemas.microsoft.com/office/drawing/2014/main" id="{536277D7-405B-8620-570F-D214D2B0D790}"/>
                </a:ext>
              </a:extLst>
            </p:cNvPr>
            <p:cNvSpPr txBox="1"/>
            <p:nvPr/>
          </p:nvSpPr>
          <p:spPr>
            <a:xfrm>
              <a:off x="7851165" y="4703115"/>
              <a:ext cx="3059571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 lang="cs-CZ"/>
              </a:defPPr>
              <a:lvl1pPr marL="0" marR="0" lvl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1pPr>
              <a:lvl2pPr marL="457200" marR="0" lvl="1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2pPr>
              <a:lvl3pPr marL="914400" marR="0" lvl="2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3pPr>
              <a:lvl4pPr marL="1371600" marR="0" lvl="3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4pPr>
              <a:lvl5pPr marL="1828800" marR="0" lvl="4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5pPr>
              <a:lvl6pPr marL="2286000" marR="0" lvl="5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6pPr>
              <a:lvl7pPr marL="2743200" marR="0" lvl="6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7pPr>
              <a:lvl8pPr marL="3200400" marR="0" lvl="7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8pPr>
              <a:lvl9pPr marL="3657600" marR="0" lvl="8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800" b="0" i="0" u="none" strike="noStrike" kern="1200" cap="none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Arial"/>
                </a:defRPr>
              </a:lvl9pPr>
            </a:lstStyle>
            <a:p>
              <a:pPr defTabSz="1289304">
                <a:spcAft>
                  <a:spcPts val="600"/>
                </a:spcAft>
              </a:pPr>
              <a:r>
                <a:rPr lang="en-GB" sz="5640" b="0" i="0" u="none" strike="noStrike" kern="1200" cap="none">
                  <a:solidFill>
                    <a:schemeClr val="tx1"/>
                  </a:solidFill>
                  <a:latin typeface="Twinkl Cursive Looped" panose="02000000000000000000" pitchFamily="2" charset="0"/>
                  <a:ea typeface="+mn-ea"/>
                  <a:cs typeface="+mn-cs"/>
                  <a:sym typeface="Arial"/>
                </a:rPr>
                <a:t>I can ARISE further by …….</a:t>
              </a:r>
              <a:endParaRPr lang="en-GB" sz="4000">
                <a:latin typeface="Twinkl Cursive Looped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580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6059B9-C834-4192-961E-F257BB229794}">
  <ds:schemaRefs>
    <ds:schemaRef ds:uri="2fd9b67f-02fc-4dd2-b88c-351b97c063da"/>
    <ds:schemaRef ds:uri="63df6c41-3e95-48af-abe5-ae85bf6537b3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324C159-6EF8-4C25-BD59-244A621DE2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d9b67f-02fc-4dd2-b88c-351b97c063da"/>
    <ds:schemaRef ds:uri="63df6c41-3e95-48af-abe5-ae85bf6537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3C4BF01-97F7-4C3A-839D-72E44411894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Maths  Recap 8.9.26</vt:lpstr>
      <vt:lpstr>PowerPoint Presentation</vt:lpstr>
      <vt:lpstr>PowerPoint Presentation</vt:lpstr>
      <vt:lpstr>Practice your times tables</vt:lpstr>
      <vt:lpstr>Spellings</vt:lpstr>
      <vt:lpstr>PowerPoint Presentation</vt:lpstr>
      <vt:lpstr>Art</vt:lpstr>
      <vt:lpstr>Portraits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Year 2 Recap</dc:title>
  <dc:creator>Lucy Burgess</dc:creator>
  <cp:revision>82</cp:revision>
  <dcterms:created xsi:type="dcterms:W3CDTF">2023-08-31T09:36:34Z</dcterms:created>
  <dcterms:modified xsi:type="dcterms:W3CDTF">2026-09-08T00:18:12Z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  <property fmtid="{D5CDD505-2E9C-101B-9397-08002B2CF9AE}" pid="3" name="MediaServiceImageTags">
    <vt:lpwstr/>
  </property>
</Properties>
</file>